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udio/unknown"/>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embeddings/oleObject23.bin" ContentType="application/vnd.openxmlformats-officedocument.oleObject"/>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embeddings/oleObject24.bin" ContentType="application/vnd.openxmlformats-officedocument.oleObject"/>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25.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5" r:id="rId1"/>
    <p:sldMasterId id="2147483679" r:id="rId2"/>
    <p:sldMasterId id="2147483692" r:id="rId3"/>
    <p:sldMasterId id="2147483707" r:id="rId4"/>
    <p:sldMasterId id="2147483716" r:id="rId5"/>
    <p:sldMasterId id="2147483725" r:id="rId6"/>
  </p:sldMasterIdLst>
  <p:notesMasterIdLst>
    <p:notesMasterId r:id="rId25"/>
  </p:notesMasterIdLst>
  <p:handoutMasterIdLst>
    <p:handoutMasterId r:id="rId26"/>
  </p:handoutMasterIdLst>
  <p:sldIdLst>
    <p:sldId id="256" r:id="rId7"/>
    <p:sldId id="257" r:id="rId8"/>
    <p:sldId id="294" r:id="rId9"/>
    <p:sldId id="300" r:id="rId10"/>
    <p:sldId id="295" r:id="rId11"/>
    <p:sldId id="292" r:id="rId12"/>
    <p:sldId id="293" r:id="rId13"/>
    <p:sldId id="287" r:id="rId14"/>
    <p:sldId id="288" r:id="rId15"/>
    <p:sldId id="290" r:id="rId16"/>
    <p:sldId id="302" r:id="rId17"/>
    <p:sldId id="296" r:id="rId18"/>
    <p:sldId id="297" r:id="rId19"/>
    <p:sldId id="298" r:id="rId20"/>
    <p:sldId id="291" r:id="rId21"/>
    <p:sldId id="301" r:id="rId22"/>
    <p:sldId id="299" r:id="rId23"/>
    <p:sldId id="289" r:id="rId24"/>
  </p:sldIdLst>
  <p:sldSz cx="9144000" cy="6858000" type="screen4x3"/>
  <p:notesSz cx="6858000" cy="9144000"/>
  <p:custDataLst>
    <p:tags r:id="rId27"/>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3D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4" autoAdjust="0"/>
    <p:restoredTop sz="88395" autoAdjust="0"/>
  </p:normalViewPr>
  <p:slideViewPr>
    <p:cSldViewPr>
      <p:cViewPr varScale="1">
        <p:scale>
          <a:sx n="106" d="100"/>
          <a:sy n="106" d="100"/>
        </p:scale>
        <p:origin x="2320" y="184"/>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tags" Target="tags/tag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 Id="rId2" Type="http://schemas.openxmlformats.org/officeDocument/2006/relationships/slide" Target="slides/slide12.xml"/><Relationship Id="rId3"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r>
              <a:rPr lang="en-US"/>
              <a:t>Lawrence M. Hinman</a:t>
            </a:r>
          </a:p>
        </p:txBody>
      </p:sp>
      <p:sp>
        <p:nvSpPr>
          <p:cNvPr id="51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r>
              <a:rPr lang="en-US"/>
              <a:t>University of San Diego</a:t>
            </a:r>
          </a:p>
        </p:txBody>
      </p:sp>
      <p:sp>
        <p:nvSpPr>
          <p:cNvPr id="51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F31CD22-6413-4C14-A923-1CE7401A328F}" type="slidenum">
              <a:rPr lang="en-US"/>
              <a:pPr/>
              <a:t>‹#›</a:t>
            </a:fld>
            <a:endParaRPr lang="en-US"/>
          </a:p>
        </p:txBody>
      </p:sp>
    </p:spTree>
    <p:extLst>
      <p:ext uri="{BB962C8B-B14F-4D97-AF65-F5344CB8AC3E}">
        <p14:creationId xmlns:p14="http://schemas.microsoft.com/office/powerpoint/2010/main" val="35967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r>
              <a:rPr lang="en-US"/>
              <a:t>Lawrence M. Hinman</a:t>
            </a:r>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r>
              <a:rPr lang="en-US"/>
              <a:t>University of San Diego</a:t>
            </a:r>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DB3002F-486E-4224-9151-5AB00C0E6126}" type="slidenum">
              <a:rPr lang="en-US"/>
              <a:pPr/>
              <a:t>‹#›</a:t>
            </a:fld>
            <a:endParaRPr lang="en-US"/>
          </a:p>
        </p:txBody>
      </p:sp>
    </p:spTree>
    <p:extLst>
      <p:ext uri="{BB962C8B-B14F-4D97-AF65-F5344CB8AC3E}">
        <p14:creationId xmlns:p14="http://schemas.microsoft.com/office/powerpoint/2010/main" val="2765337077"/>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cartome.org/foucault.htm"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Lawrence M. Hinman</a:t>
            </a:r>
          </a:p>
        </p:txBody>
      </p:sp>
      <p:sp>
        <p:nvSpPr>
          <p:cNvPr id="6" name="Rectangle 6"/>
          <p:cNvSpPr>
            <a:spLocks noGrp="1" noChangeArrowheads="1"/>
          </p:cNvSpPr>
          <p:nvPr>
            <p:ph type="ftr" sz="quarter" idx="4"/>
          </p:nvPr>
        </p:nvSpPr>
        <p:spPr>
          <a:ln/>
        </p:spPr>
        <p:txBody>
          <a:bodyPr/>
          <a:lstStyle/>
          <a:p>
            <a:r>
              <a:rPr lang="en-US"/>
              <a:t>University of San Diego</a:t>
            </a:r>
          </a:p>
        </p:txBody>
      </p:sp>
      <p:sp>
        <p:nvSpPr>
          <p:cNvPr id="7" name="Rectangle 7"/>
          <p:cNvSpPr>
            <a:spLocks noGrp="1" noChangeArrowheads="1"/>
          </p:cNvSpPr>
          <p:nvPr>
            <p:ph type="sldNum" sz="quarter" idx="5"/>
          </p:nvPr>
        </p:nvSpPr>
        <p:spPr>
          <a:ln/>
        </p:spPr>
        <p:txBody>
          <a:bodyPr/>
          <a:lstStyle/>
          <a:p>
            <a:fld id="{0EAE51D9-6247-467D-BA0C-248DDDAAF87E}" type="slidenum">
              <a:rPr lang="en-US"/>
              <a:pPr/>
              <a:t>1</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4709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www.eurunion.org</a:t>
            </a:r>
            <a:r>
              <a:rPr lang="en-US" dirty="0" smtClean="0"/>
              <a:t>/</a:t>
            </a:r>
            <a:r>
              <a:rPr lang="en-US" dirty="0" err="1" smtClean="0"/>
              <a:t>legislat</a:t>
            </a:r>
            <a:r>
              <a:rPr lang="en-US" dirty="0" smtClean="0"/>
              <a:t>/</a:t>
            </a:r>
            <a:r>
              <a:rPr lang="en-US" dirty="0" err="1" smtClean="0"/>
              <a:t>deathpenalty</a:t>
            </a:r>
            <a:r>
              <a:rPr lang="en-US" dirty="0" smtClean="0"/>
              <a:t>/</a:t>
            </a:r>
            <a:r>
              <a:rPr lang="en-US" dirty="0" err="1" smtClean="0"/>
              <a:t>eumemorandum.htm</a:t>
            </a:r>
            <a:endParaRPr lang="en-US" dirty="0"/>
          </a:p>
        </p:txBody>
      </p:sp>
      <p:sp>
        <p:nvSpPr>
          <p:cNvPr id="4" name="Header Placeholder 3"/>
          <p:cNvSpPr>
            <a:spLocks noGrp="1"/>
          </p:cNvSpPr>
          <p:nvPr>
            <p:ph type="hdr" sz="quarter" idx="10"/>
          </p:nvPr>
        </p:nvSpPr>
        <p:spPr/>
        <p:txBody>
          <a:bodyPr/>
          <a:lstStyle/>
          <a:p>
            <a:r>
              <a:rPr lang="en-US" smtClean="0"/>
              <a:t>Lawrence M. Hinman</a:t>
            </a:r>
            <a:endParaRPr lang="en-US"/>
          </a:p>
        </p:txBody>
      </p:sp>
      <p:sp>
        <p:nvSpPr>
          <p:cNvPr id="5" name="Footer Placeholder 4"/>
          <p:cNvSpPr>
            <a:spLocks noGrp="1"/>
          </p:cNvSpPr>
          <p:nvPr>
            <p:ph type="ftr" sz="quarter" idx="11"/>
          </p:nvPr>
        </p:nvSpPr>
        <p:spPr/>
        <p:txBody>
          <a:bodyPr/>
          <a:lstStyle/>
          <a:p>
            <a:r>
              <a:rPr lang="en-US" smtClean="0"/>
              <a:t>University of San Diego</a:t>
            </a:r>
            <a:endParaRPr lang="en-US"/>
          </a:p>
        </p:txBody>
      </p:sp>
      <p:sp>
        <p:nvSpPr>
          <p:cNvPr id="6" name="Slide Number Placeholder 5"/>
          <p:cNvSpPr>
            <a:spLocks noGrp="1"/>
          </p:cNvSpPr>
          <p:nvPr>
            <p:ph type="sldNum" sz="quarter" idx="12"/>
          </p:nvPr>
        </p:nvSpPr>
        <p:spPr/>
        <p:txBody>
          <a:bodyPr/>
          <a:lstStyle/>
          <a:p>
            <a:fld id="{FDB3002F-486E-4224-9151-5AB00C0E6126}" type="slidenum">
              <a:rPr lang="en-US" smtClean="0"/>
              <a:pPr/>
              <a:t>16</a:t>
            </a:fld>
            <a:endParaRPr lang="en-US"/>
          </a:p>
        </p:txBody>
      </p:sp>
    </p:spTree>
    <p:extLst>
      <p:ext uri="{BB962C8B-B14F-4D97-AF65-F5344CB8AC3E}">
        <p14:creationId xmlns:p14="http://schemas.microsoft.com/office/powerpoint/2010/main" val="2483409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Lawrence M. Hinman</a:t>
            </a:r>
          </a:p>
        </p:txBody>
      </p:sp>
      <p:sp>
        <p:nvSpPr>
          <p:cNvPr id="6" name="Rectangle 6"/>
          <p:cNvSpPr>
            <a:spLocks noGrp="1" noChangeArrowheads="1"/>
          </p:cNvSpPr>
          <p:nvPr>
            <p:ph type="ftr" sz="quarter" idx="4"/>
          </p:nvPr>
        </p:nvSpPr>
        <p:spPr>
          <a:ln/>
        </p:spPr>
        <p:txBody>
          <a:bodyPr/>
          <a:lstStyle/>
          <a:p>
            <a:r>
              <a:rPr lang="en-US"/>
              <a:t>University of San Diego</a:t>
            </a:r>
          </a:p>
        </p:txBody>
      </p:sp>
      <p:sp>
        <p:nvSpPr>
          <p:cNvPr id="7" name="Rectangle 7"/>
          <p:cNvSpPr>
            <a:spLocks noGrp="1" noChangeArrowheads="1"/>
          </p:cNvSpPr>
          <p:nvPr>
            <p:ph type="sldNum" sz="quarter" idx="5"/>
          </p:nvPr>
        </p:nvSpPr>
        <p:spPr>
          <a:ln/>
        </p:spPr>
        <p:txBody>
          <a:bodyPr/>
          <a:lstStyle/>
          <a:p>
            <a:fld id="{6503DE94-FDD5-4A39-9BA1-D1454E9D85A5}" type="slidenum">
              <a:rPr lang="en-US"/>
              <a:pPr/>
              <a:t>2</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77282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prstClr val="black"/>
                </a:solidFill>
                <a:latin typeface="TimesNewRomanPSMT"/>
              </a:rPr>
              <a:t>excerpt from '</a:t>
            </a:r>
            <a:r>
              <a:rPr lang="en-US" sz="1200" dirty="0" err="1" smtClean="0">
                <a:solidFill>
                  <a:prstClr val="black"/>
                </a:solidFill>
                <a:latin typeface="TimesNewRomanPSMT"/>
              </a:rPr>
              <a:t>Panopticism</a:t>
            </a:r>
            <a:r>
              <a:rPr lang="en-US" sz="1200" dirty="0" smtClean="0">
                <a:solidFill>
                  <a:prstClr val="black"/>
                </a:solidFill>
                <a:latin typeface="TimesNewRomanPSMT"/>
              </a:rPr>
              <a:t>' in Foucault, </a:t>
            </a:r>
            <a:r>
              <a:rPr lang="en-US" sz="1200" dirty="0" smtClean="0">
                <a:solidFill>
                  <a:schemeClr val="tx1"/>
                </a:solidFill>
                <a:latin typeface="Arial"/>
                <a:cs typeface="Arial"/>
              </a:rPr>
              <a:t>Michel </a:t>
            </a:r>
            <a:r>
              <a:rPr lang="en-US" sz="1200" i="1" u="sng" dirty="0" smtClean="0">
                <a:solidFill>
                  <a:schemeClr val="tx1"/>
                </a:solidFill>
                <a:latin typeface="Arial"/>
                <a:cs typeface="Arial"/>
                <a:hlinkClick r:id="rId3"/>
              </a:rPr>
              <a:t>Discipline &amp; Punish: The Birth of the Prison</a:t>
            </a:r>
            <a:r>
              <a:rPr lang="en-US" sz="1200" u="sng" dirty="0" smtClean="0">
                <a:solidFill>
                  <a:schemeClr val="tx1"/>
                </a:solidFill>
                <a:latin typeface="Arial"/>
                <a:cs typeface="Arial"/>
                <a:hlinkClick r:id="rId3"/>
              </a:rPr>
              <a:t> (NY: Vintage Books 1995) pp. 195-228 </a:t>
            </a:r>
            <a:r>
              <a:rPr lang="en-US" sz="900" u="sng" dirty="0" smtClean="0">
                <a:solidFill>
                  <a:schemeClr val="tx1"/>
                </a:solidFill>
                <a:latin typeface="Arial"/>
                <a:cs typeface="Arial"/>
                <a:hlinkClick r:id="rId3"/>
              </a:rPr>
              <a:t>translated from the French by Alan Sheridan (translation ï¿½ 1977)</a:t>
            </a:r>
            <a:endParaRPr lang="en-US" dirty="0" smtClean="0">
              <a:solidFill>
                <a:schemeClr val="tx1"/>
              </a:solidFill>
              <a:latin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chemeClr val="tx1"/>
                </a:solidFill>
                <a:latin typeface="Arial"/>
                <a:cs typeface="Arial"/>
              </a:rPr>
              <a:t>excerpt from '</a:t>
            </a:r>
            <a:r>
              <a:rPr lang="en-US" sz="1200" dirty="0" err="1" smtClean="0">
                <a:solidFill>
                  <a:schemeClr val="tx1"/>
                </a:solidFill>
                <a:latin typeface="Arial"/>
                <a:cs typeface="Arial"/>
              </a:rPr>
              <a:t>Panopticism</a:t>
            </a:r>
            <a:r>
              <a:rPr lang="en-US" sz="1200" dirty="0" smtClean="0">
                <a:solidFill>
                  <a:schemeClr val="tx1"/>
                </a:solidFill>
                <a:latin typeface="Arial"/>
                <a:cs typeface="Arial"/>
              </a:rPr>
              <a:t>' in Foucault, Michel </a:t>
            </a:r>
            <a:r>
              <a:rPr lang="en-US" sz="1200" i="1" u="sng" dirty="0" smtClean="0">
                <a:solidFill>
                  <a:schemeClr val="tx1"/>
                </a:solidFill>
                <a:latin typeface="Arial"/>
                <a:cs typeface="Arial"/>
                <a:hlinkClick r:id="rId3"/>
              </a:rPr>
              <a:t>Discipline &amp; Punish: The Birth of the Prison</a:t>
            </a:r>
            <a:r>
              <a:rPr lang="en-US" sz="1200" u="sng" dirty="0" smtClean="0">
                <a:solidFill>
                  <a:schemeClr val="tx1"/>
                </a:solidFill>
                <a:latin typeface="Arial"/>
                <a:cs typeface="Arial"/>
                <a:hlinkClick r:id="rId3"/>
              </a:rPr>
              <a:t> (NY: Vintage Books 1995) pp. 195-228 </a:t>
            </a:r>
            <a:r>
              <a:rPr lang="en-US" sz="900" u="sng" dirty="0" smtClean="0">
                <a:solidFill>
                  <a:schemeClr val="tx1"/>
                </a:solidFill>
                <a:latin typeface="Arial"/>
                <a:cs typeface="Arial"/>
                <a:hlinkClick r:id="rId3"/>
              </a:rPr>
              <a:t>translated from the French by Alan Sheridan (translation ï¿½ 1977)</a:t>
            </a:r>
            <a:endParaRPr lang="en-US" dirty="0" smtClean="0">
              <a:solidFill>
                <a:schemeClr val="tx1"/>
              </a:solidFill>
              <a:latin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chemeClr val="tx1"/>
                </a:solidFill>
                <a:latin typeface="Arial"/>
                <a:cs typeface="Arial"/>
              </a:rPr>
              <a:t>excerpt from '</a:t>
            </a:r>
            <a:r>
              <a:rPr lang="en-US" sz="1200" dirty="0" err="1" smtClean="0">
                <a:solidFill>
                  <a:schemeClr val="tx1"/>
                </a:solidFill>
                <a:latin typeface="Arial"/>
                <a:cs typeface="Arial"/>
              </a:rPr>
              <a:t>Panopticism</a:t>
            </a:r>
            <a:r>
              <a:rPr lang="en-US" sz="1200" dirty="0" smtClean="0">
                <a:solidFill>
                  <a:schemeClr val="tx1"/>
                </a:solidFill>
                <a:latin typeface="Arial"/>
                <a:cs typeface="Arial"/>
              </a:rPr>
              <a:t>' in Foucault, Michel </a:t>
            </a:r>
            <a:r>
              <a:rPr lang="en-US" sz="1200" i="1" u="sng" dirty="0" smtClean="0">
                <a:solidFill>
                  <a:schemeClr val="tx1"/>
                </a:solidFill>
                <a:latin typeface="Arial"/>
                <a:cs typeface="Arial"/>
                <a:hlinkClick r:id="rId3"/>
              </a:rPr>
              <a:t>Discipline &amp; Punish: The Birth of the Prison</a:t>
            </a:r>
            <a:r>
              <a:rPr lang="en-US" sz="1200" u="sng" dirty="0" smtClean="0">
                <a:solidFill>
                  <a:schemeClr val="tx1"/>
                </a:solidFill>
                <a:latin typeface="Arial"/>
                <a:cs typeface="Arial"/>
                <a:hlinkClick r:id="rId3"/>
              </a:rPr>
              <a:t> (NY: Vintage Books 1995) pp. 195-228 </a:t>
            </a:r>
            <a:r>
              <a:rPr lang="en-US" sz="900" u="sng" dirty="0" smtClean="0">
                <a:solidFill>
                  <a:schemeClr val="tx1"/>
                </a:solidFill>
                <a:latin typeface="Arial"/>
                <a:cs typeface="Arial"/>
                <a:hlinkClick r:id="rId3"/>
              </a:rPr>
              <a:t>translated from the French by Alan Sheridan (translation ï¿½ 1977)</a:t>
            </a:r>
            <a:endParaRPr lang="en-US" dirty="0" smtClean="0">
              <a:solidFill>
                <a:schemeClr val="tx1"/>
              </a:solidFill>
              <a:latin typeface="Arial"/>
              <a:cs typeface="Arial"/>
            </a:endParaRPr>
          </a:p>
          <a:p>
            <a:endParaRPr lang="en-US" dirty="0">
              <a:solidFill>
                <a:schemeClr val="tx1"/>
              </a:solidFill>
              <a:latin typeface="Arial"/>
              <a:cs typeface="Arial"/>
            </a:endParaRPr>
          </a:p>
        </p:txBody>
      </p:sp>
      <p:sp>
        <p:nvSpPr>
          <p:cNvPr id="4" name="Header Placeholder 3"/>
          <p:cNvSpPr>
            <a:spLocks noGrp="1"/>
          </p:cNvSpPr>
          <p:nvPr>
            <p:ph type="hdr" sz="quarter" idx="10"/>
          </p:nvPr>
        </p:nvSpPr>
        <p:spPr/>
        <p:txBody>
          <a:bodyPr/>
          <a:lstStyle/>
          <a:p>
            <a:r>
              <a:rPr lang="en-US" smtClean="0"/>
              <a:t>Lawrence M. Hinman</a:t>
            </a:r>
            <a:endParaRPr lang="en-US"/>
          </a:p>
        </p:txBody>
      </p:sp>
      <p:sp>
        <p:nvSpPr>
          <p:cNvPr id="5" name="Footer Placeholder 4"/>
          <p:cNvSpPr>
            <a:spLocks noGrp="1"/>
          </p:cNvSpPr>
          <p:nvPr>
            <p:ph type="ftr" sz="quarter" idx="11"/>
          </p:nvPr>
        </p:nvSpPr>
        <p:spPr/>
        <p:txBody>
          <a:bodyPr/>
          <a:lstStyle/>
          <a:p>
            <a:r>
              <a:rPr lang="en-US" smtClean="0"/>
              <a:t>University of San Diego</a:t>
            </a:r>
            <a:endParaRPr lang="en-US"/>
          </a:p>
        </p:txBody>
      </p:sp>
      <p:sp>
        <p:nvSpPr>
          <p:cNvPr id="6" name="Slide Number Placeholder 5"/>
          <p:cNvSpPr>
            <a:spLocks noGrp="1"/>
          </p:cNvSpPr>
          <p:nvPr>
            <p:ph type="sldNum" sz="quarter" idx="12"/>
          </p:nvPr>
        </p:nvSpPr>
        <p:spPr/>
        <p:txBody>
          <a:bodyPr/>
          <a:lstStyle/>
          <a:p>
            <a:fld id="{FDB3002F-486E-4224-9151-5AB00C0E6126}" type="slidenum">
              <a:rPr lang="en-US" smtClean="0"/>
              <a:pPr/>
              <a:t>6</a:t>
            </a:fld>
            <a:endParaRPr lang="en-US"/>
          </a:p>
        </p:txBody>
      </p:sp>
    </p:spTree>
    <p:extLst>
      <p:ext uri="{BB962C8B-B14F-4D97-AF65-F5344CB8AC3E}">
        <p14:creationId xmlns:p14="http://schemas.microsoft.com/office/powerpoint/2010/main" val="1160496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err="1" smtClean="0">
                <a:solidFill>
                  <a:schemeClr val="tx1"/>
                </a:solidFill>
                <a:latin typeface="Times New Roman" pitchFamily="18" charset="0"/>
                <a:ea typeface="+mn-ea"/>
                <a:cs typeface="+mn-cs"/>
              </a:rPr>
              <a:t>www.parliament.</a:t>
            </a:r>
            <a:r>
              <a:rPr kumimoji="1" lang="en-US" sz="1200" b="1" kern="1200" dirty="0" err="1" smtClean="0">
                <a:solidFill>
                  <a:schemeClr val="tx1"/>
                </a:solidFill>
                <a:latin typeface="Times New Roman" pitchFamily="18" charset="0"/>
                <a:ea typeface="+mn-ea"/>
                <a:cs typeface="+mn-cs"/>
              </a:rPr>
              <a:t>uk</a:t>
            </a:r>
            <a:r>
              <a:rPr kumimoji="1" lang="en-US" sz="1200" b="0" kern="1200" dirty="0" smtClean="0">
                <a:solidFill>
                  <a:schemeClr val="tx1"/>
                </a:solidFill>
                <a:latin typeface="Times New Roman" pitchFamily="18" charset="0"/>
                <a:ea typeface="+mn-ea"/>
                <a:cs typeface="+mn-cs"/>
              </a:rPr>
              <a:t>/briefing-papers/SN04334.pdf</a:t>
            </a:r>
          </a:p>
          <a:p>
            <a:r>
              <a:rPr kumimoji="1" lang="en-US" sz="1200" b="0" kern="1200" dirty="0" smtClean="0">
                <a:solidFill>
                  <a:schemeClr val="tx1"/>
                </a:solidFill>
                <a:latin typeface="Times New Roman" pitchFamily="18" charset="0"/>
                <a:ea typeface="+mn-ea"/>
                <a:cs typeface="+mn-cs"/>
              </a:rPr>
              <a:t>http://</a:t>
            </a:r>
            <a:r>
              <a:rPr kumimoji="1" lang="en-US" sz="1200" b="0" kern="1200" dirty="0" err="1" smtClean="0">
                <a:solidFill>
                  <a:schemeClr val="tx1"/>
                </a:solidFill>
                <a:latin typeface="Times New Roman" pitchFamily="18" charset="0"/>
                <a:ea typeface="+mn-ea"/>
                <a:cs typeface="+mn-cs"/>
              </a:rPr>
              <a:t>bjs.ojp.usdoj.gov</a:t>
            </a:r>
            <a:r>
              <a:rPr kumimoji="1" lang="en-US" sz="1200" b="0" kern="1200" dirty="0" smtClean="0">
                <a:solidFill>
                  <a:schemeClr val="tx1"/>
                </a:solidFill>
                <a:latin typeface="Times New Roman" pitchFamily="18" charset="0"/>
                <a:ea typeface="+mn-ea"/>
                <a:cs typeface="+mn-cs"/>
              </a:rPr>
              <a:t>/content/pub/</a:t>
            </a:r>
            <a:r>
              <a:rPr kumimoji="1" lang="en-US" sz="1200" b="0" kern="1200" dirty="0" err="1" smtClean="0">
                <a:solidFill>
                  <a:schemeClr val="tx1"/>
                </a:solidFill>
                <a:latin typeface="Times New Roman" pitchFamily="18" charset="0"/>
                <a:ea typeface="+mn-ea"/>
                <a:cs typeface="+mn-cs"/>
              </a:rPr>
              <a:t>pdf</a:t>
            </a:r>
            <a:r>
              <a:rPr kumimoji="1" lang="en-US" sz="1200" b="0" kern="1200" dirty="0" smtClean="0">
                <a:solidFill>
                  <a:schemeClr val="tx1"/>
                </a:solidFill>
                <a:latin typeface="Times New Roman" pitchFamily="18" charset="0"/>
                <a:ea typeface="+mn-ea"/>
                <a:cs typeface="+mn-cs"/>
              </a:rPr>
              <a:t>/cpus10.pdf</a:t>
            </a:r>
          </a:p>
          <a:p>
            <a:endParaRPr kumimoji="1" lang="en-US" sz="1200" b="0" kern="1200" dirty="0" smtClean="0">
              <a:solidFill>
                <a:schemeClr val="tx1"/>
              </a:solidFill>
              <a:latin typeface="Times New Roman" pitchFamily="18" charset="0"/>
              <a:ea typeface="+mn-ea"/>
              <a:cs typeface="+mn-cs"/>
            </a:endParaRPr>
          </a:p>
          <a:p>
            <a:endParaRPr lang="en-US" dirty="0"/>
          </a:p>
        </p:txBody>
      </p:sp>
      <p:sp>
        <p:nvSpPr>
          <p:cNvPr id="4" name="Header Placeholder 3"/>
          <p:cNvSpPr>
            <a:spLocks noGrp="1"/>
          </p:cNvSpPr>
          <p:nvPr>
            <p:ph type="hdr" sz="quarter" idx="10"/>
          </p:nvPr>
        </p:nvSpPr>
        <p:spPr/>
        <p:txBody>
          <a:bodyPr/>
          <a:lstStyle/>
          <a:p>
            <a:r>
              <a:rPr lang="en-US" smtClean="0"/>
              <a:t>Lawrence M. Hinman</a:t>
            </a:r>
            <a:endParaRPr lang="en-US"/>
          </a:p>
        </p:txBody>
      </p:sp>
      <p:sp>
        <p:nvSpPr>
          <p:cNvPr id="5" name="Footer Placeholder 4"/>
          <p:cNvSpPr>
            <a:spLocks noGrp="1"/>
          </p:cNvSpPr>
          <p:nvPr>
            <p:ph type="ftr" sz="quarter" idx="11"/>
          </p:nvPr>
        </p:nvSpPr>
        <p:spPr/>
        <p:txBody>
          <a:bodyPr/>
          <a:lstStyle/>
          <a:p>
            <a:r>
              <a:rPr lang="en-US" smtClean="0"/>
              <a:t>University of San Diego</a:t>
            </a:r>
            <a:endParaRPr lang="en-US"/>
          </a:p>
        </p:txBody>
      </p:sp>
      <p:sp>
        <p:nvSpPr>
          <p:cNvPr id="6" name="Slide Number Placeholder 5"/>
          <p:cNvSpPr>
            <a:spLocks noGrp="1"/>
          </p:cNvSpPr>
          <p:nvPr>
            <p:ph type="sldNum" sz="quarter" idx="12"/>
          </p:nvPr>
        </p:nvSpPr>
        <p:spPr/>
        <p:txBody>
          <a:bodyPr/>
          <a:lstStyle/>
          <a:p>
            <a:fld id="{FDB3002F-486E-4224-9151-5AB00C0E6126}" type="slidenum">
              <a:rPr lang="en-US" smtClean="0"/>
              <a:pPr/>
              <a:t>8</a:t>
            </a:fld>
            <a:endParaRPr lang="en-US"/>
          </a:p>
        </p:txBody>
      </p:sp>
    </p:spTree>
    <p:extLst>
      <p:ext uri="{BB962C8B-B14F-4D97-AF65-F5344CB8AC3E}">
        <p14:creationId xmlns:p14="http://schemas.microsoft.com/office/powerpoint/2010/main" val="275482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kumimoji="1" lang="en-US" sz="1200" kern="1200" dirty="0" err="1" smtClean="0">
                <a:solidFill>
                  <a:schemeClr val="tx1"/>
                </a:solidFill>
                <a:latin typeface="Times New Roman" pitchFamily="18" charset="0"/>
                <a:ea typeface="+mn-ea"/>
                <a:cs typeface="+mn-cs"/>
              </a:rPr>
              <a:t>www.parliament.</a:t>
            </a:r>
            <a:r>
              <a:rPr kumimoji="1" lang="en-US" sz="1200" b="1" kern="1200" dirty="0" err="1" smtClean="0">
                <a:solidFill>
                  <a:schemeClr val="tx1"/>
                </a:solidFill>
                <a:latin typeface="Times New Roman" pitchFamily="18" charset="0"/>
                <a:ea typeface="+mn-ea"/>
                <a:cs typeface="+mn-cs"/>
              </a:rPr>
              <a:t>uk</a:t>
            </a:r>
            <a:r>
              <a:rPr kumimoji="1" lang="en-US" sz="1200" b="0" kern="1200" dirty="0" smtClean="0">
                <a:solidFill>
                  <a:schemeClr val="tx1"/>
                </a:solidFill>
                <a:latin typeface="Times New Roman" pitchFamily="18" charset="0"/>
                <a:ea typeface="+mn-ea"/>
                <a:cs typeface="+mn-cs"/>
              </a:rPr>
              <a:t>/briefing-papers/SN04334.pdf</a:t>
            </a:r>
          </a:p>
          <a:p>
            <a:endParaRPr lang="en-US" dirty="0"/>
          </a:p>
        </p:txBody>
      </p:sp>
      <p:sp>
        <p:nvSpPr>
          <p:cNvPr id="4" name="Header Placeholder 3"/>
          <p:cNvSpPr>
            <a:spLocks noGrp="1"/>
          </p:cNvSpPr>
          <p:nvPr>
            <p:ph type="hdr" sz="quarter" idx="10"/>
          </p:nvPr>
        </p:nvSpPr>
        <p:spPr/>
        <p:txBody>
          <a:bodyPr/>
          <a:lstStyle/>
          <a:p>
            <a:r>
              <a:rPr lang="en-US" smtClean="0"/>
              <a:t>Lawrence M. Hinman</a:t>
            </a:r>
            <a:endParaRPr lang="en-US"/>
          </a:p>
        </p:txBody>
      </p:sp>
      <p:sp>
        <p:nvSpPr>
          <p:cNvPr id="5" name="Footer Placeholder 4"/>
          <p:cNvSpPr>
            <a:spLocks noGrp="1"/>
          </p:cNvSpPr>
          <p:nvPr>
            <p:ph type="ftr" sz="quarter" idx="11"/>
          </p:nvPr>
        </p:nvSpPr>
        <p:spPr/>
        <p:txBody>
          <a:bodyPr/>
          <a:lstStyle/>
          <a:p>
            <a:r>
              <a:rPr lang="en-US" smtClean="0"/>
              <a:t>University of San Diego</a:t>
            </a:r>
            <a:endParaRPr lang="en-US"/>
          </a:p>
        </p:txBody>
      </p:sp>
      <p:sp>
        <p:nvSpPr>
          <p:cNvPr id="6" name="Slide Number Placeholder 5"/>
          <p:cNvSpPr>
            <a:spLocks noGrp="1"/>
          </p:cNvSpPr>
          <p:nvPr>
            <p:ph type="sldNum" sz="quarter" idx="12"/>
          </p:nvPr>
        </p:nvSpPr>
        <p:spPr/>
        <p:txBody>
          <a:bodyPr/>
          <a:lstStyle/>
          <a:p>
            <a:fld id="{FDB3002F-486E-4224-9151-5AB00C0E6126}" type="slidenum">
              <a:rPr lang="en-US" smtClean="0"/>
              <a:pPr/>
              <a:t>9</a:t>
            </a:fld>
            <a:endParaRPr lang="en-US"/>
          </a:p>
        </p:txBody>
      </p:sp>
    </p:spTree>
    <p:extLst>
      <p:ext uri="{BB962C8B-B14F-4D97-AF65-F5344CB8AC3E}">
        <p14:creationId xmlns:p14="http://schemas.microsoft.com/office/powerpoint/2010/main" val="3999819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www.washingtonpost.com</a:t>
            </a:r>
            <a:r>
              <a:rPr lang="en-US" dirty="0" smtClean="0"/>
              <a:t>/opinions/the-harm-of-solitary-confinement-in-prisons/2012/07/01/</a:t>
            </a:r>
            <a:r>
              <a:rPr lang="en-US" dirty="0" err="1" smtClean="0"/>
              <a:t>gJQAiNqgGW_story.html?hpid</a:t>
            </a:r>
            <a:r>
              <a:rPr lang="en-US" dirty="0" smtClean="0"/>
              <a:t>=z2</a:t>
            </a:r>
            <a:endParaRPr lang="en-US" dirty="0"/>
          </a:p>
        </p:txBody>
      </p:sp>
      <p:sp>
        <p:nvSpPr>
          <p:cNvPr id="4" name="Header Placeholder 3"/>
          <p:cNvSpPr>
            <a:spLocks noGrp="1"/>
          </p:cNvSpPr>
          <p:nvPr>
            <p:ph type="hdr" sz="quarter" idx="10"/>
          </p:nvPr>
        </p:nvSpPr>
        <p:spPr/>
        <p:txBody>
          <a:bodyPr/>
          <a:lstStyle/>
          <a:p>
            <a:r>
              <a:rPr lang="en-US" smtClean="0"/>
              <a:t>Lawrence M. Hinman</a:t>
            </a:r>
            <a:endParaRPr lang="en-US"/>
          </a:p>
        </p:txBody>
      </p:sp>
      <p:sp>
        <p:nvSpPr>
          <p:cNvPr id="5" name="Footer Placeholder 4"/>
          <p:cNvSpPr>
            <a:spLocks noGrp="1"/>
          </p:cNvSpPr>
          <p:nvPr>
            <p:ph type="ftr" sz="quarter" idx="11"/>
          </p:nvPr>
        </p:nvSpPr>
        <p:spPr/>
        <p:txBody>
          <a:bodyPr/>
          <a:lstStyle/>
          <a:p>
            <a:r>
              <a:rPr lang="en-US" smtClean="0"/>
              <a:t>University of San Diego</a:t>
            </a:r>
            <a:endParaRPr lang="en-US"/>
          </a:p>
        </p:txBody>
      </p:sp>
      <p:sp>
        <p:nvSpPr>
          <p:cNvPr id="6" name="Slide Number Placeholder 5"/>
          <p:cNvSpPr>
            <a:spLocks noGrp="1"/>
          </p:cNvSpPr>
          <p:nvPr>
            <p:ph type="sldNum" sz="quarter" idx="12"/>
          </p:nvPr>
        </p:nvSpPr>
        <p:spPr/>
        <p:txBody>
          <a:bodyPr/>
          <a:lstStyle/>
          <a:p>
            <a:fld id="{FDB3002F-486E-4224-9151-5AB00C0E6126}" type="slidenum">
              <a:rPr lang="en-US" smtClean="0"/>
              <a:pPr/>
              <a:t>11</a:t>
            </a:fld>
            <a:endParaRPr lang="en-US"/>
          </a:p>
        </p:txBody>
      </p:sp>
    </p:spTree>
    <p:extLst>
      <p:ext uri="{BB962C8B-B14F-4D97-AF65-F5344CB8AC3E}">
        <p14:creationId xmlns:p14="http://schemas.microsoft.com/office/powerpoint/2010/main" val="668838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endParaRPr lang="en-US" smtClean="0"/>
          </a:p>
        </p:txBody>
      </p:sp>
      <p:sp>
        <p:nvSpPr>
          <p:cNvPr id="116740" name="Date Placeholder 3"/>
          <p:cNvSpPr>
            <a:spLocks noGrp="1"/>
          </p:cNvSpPr>
          <p:nvPr>
            <p:ph type="dt" sz="quarter" idx="1"/>
          </p:nvPr>
        </p:nvSpPr>
        <p:spPr/>
        <p:txBody>
          <a:bodyPr/>
          <a:lstStyle/>
          <a:p>
            <a:pPr>
              <a:defRPr/>
            </a:pPr>
            <a:fld id="{51FA7150-3AE0-494D-810A-0EE29CF8CC8F}" type="datetime1">
              <a:rPr lang="en-US" smtClean="0"/>
              <a:pPr>
                <a:defRPr/>
              </a:pPr>
              <a:t>8/20/16</a:t>
            </a:fld>
            <a:endParaRPr lang="en-US" smtClean="0"/>
          </a:p>
        </p:txBody>
      </p:sp>
      <p:sp>
        <p:nvSpPr>
          <p:cNvPr id="116741" name="Slide Number Placeholder 4"/>
          <p:cNvSpPr>
            <a:spLocks noGrp="1"/>
          </p:cNvSpPr>
          <p:nvPr>
            <p:ph type="sldNum" sz="quarter" idx="5"/>
          </p:nvPr>
        </p:nvSpPr>
        <p:spPr/>
        <p:txBody>
          <a:bodyPr/>
          <a:lstStyle/>
          <a:p>
            <a:pPr>
              <a:defRPr/>
            </a:pPr>
            <a:fld id="{8B91FB3A-878A-4EB8-AC0E-ADD3FE772922}" type="slidenum">
              <a:rPr lang="en-US" smtClean="0"/>
              <a:pPr>
                <a:defRPr/>
              </a:pPr>
              <a:t>12</a:t>
            </a:fld>
            <a:endParaRPr lang="en-US" smtClean="0"/>
          </a:p>
        </p:txBody>
      </p:sp>
    </p:spTree>
    <p:extLst>
      <p:ext uri="{BB962C8B-B14F-4D97-AF65-F5344CB8AC3E}">
        <p14:creationId xmlns:p14="http://schemas.microsoft.com/office/powerpoint/2010/main" val="1744350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endParaRPr lang="en-US" smtClean="0"/>
          </a:p>
        </p:txBody>
      </p:sp>
      <p:sp>
        <p:nvSpPr>
          <p:cNvPr id="117764" name="Date Placeholder 3"/>
          <p:cNvSpPr>
            <a:spLocks noGrp="1"/>
          </p:cNvSpPr>
          <p:nvPr>
            <p:ph type="dt" sz="quarter" idx="1"/>
          </p:nvPr>
        </p:nvSpPr>
        <p:spPr/>
        <p:txBody>
          <a:bodyPr/>
          <a:lstStyle/>
          <a:p>
            <a:pPr>
              <a:defRPr/>
            </a:pPr>
            <a:fld id="{5BB200BB-B000-4830-B65B-7734D4215C60}" type="datetime1">
              <a:rPr lang="en-US" smtClean="0"/>
              <a:pPr>
                <a:defRPr/>
              </a:pPr>
              <a:t>8/20/16</a:t>
            </a:fld>
            <a:endParaRPr lang="en-US" smtClean="0"/>
          </a:p>
        </p:txBody>
      </p:sp>
      <p:sp>
        <p:nvSpPr>
          <p:cNvPr id="117765" name="Slide Number Placeholder 4"/>
          <p:cNvSpPr>
            <a:spLocks noGrp="1"/>
          </p:cNvSpPr>
          <p:nvPr>
            <p:ph type="sldNum" sz="quarter" idx="5"/>
          </p:nvPr>
        </p:nvSpPr>
        <p:spPr/>
        <p:txBody>
          <a:bodyPr/>
          <a:lstStyle/>
          <a:p>
            <a:pPr>
              <a:defRPr/>
            </a:pPr>
            <a:fld id="{458E9E39-1BA5-4C0B-8F90-88F7078C4EDD}" type="slidenum">
              <a:rPr lang="en-US" smtClean="0"/>
              <a:pPr>
                <a:defRPr/>
              </a:pPr>
              <a:t>13</a:t>
            </a:fld>
            <a:endParaRPr lang="en-US" smtClean="0"/>
          </a:p>
        </p:txBody>
      </p:sp>
    </p:spTree>
    <p:extLst>
      <p:ext uri="{BB962C8B-B14F-4D97-AF65-F5344CB8AC3E}">
        <p14:creationId xmlns:p14="http://schemas.microsoft.com/office/powerpoint/2010/main" val="1993907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endParaRPr lang="en-US" smtClean="0"/>
          </a:p>
        </p:txBody>
      </p:sp>
      <p:sp>
        <p:nvSpPr>
          <p:cNvPr id="119812" name="Date Placeholder 3"/>
          <p:cNvSpPr>
            <a:spLocks noGrp="1"/>
          </p:cNvSpPr>
          <p:nvPr>
            <p:ph type="dt" sz="quarter" idx="1"/>
          </p:nvPr>
        </p:nvSpPr>
        <p:spPr/>
        <p:txBody>
          <a:bodyPr/>
          <a:lstStyle/>
          <a:p>
            <a:pPr>
              <a:defRPr/>
            </a:pPr>
            <a:fld id="{725A72DD-04AB-4B3D-94C9-34058EFB4C4E}" type="datetime1">
              <a:rPr lang="en-US" smtClean="0"/>
              <a:pPr>
                <a:defRPr/>
              </a:pPr>
              <a:t>8/20/16</a:t>
            </a:fld>
            <a:endParaRPr lang="en-US" smtClean="0"/>
          </a:p>
        </p:txBody>
      </p:sp>
      <p:sp>
        <p:nvSpPr>
          <p:cNvPr id="119813" name="Slide Number Placeholder 4"/>
          <p:cNvSpPr>
            <a:spLocks noGrp="1"/>
          </p:cNvSpPr>
          <p:nvPr>
            <p:ph type="sldNum" sz="quarter" idx="5"/>
          </p:nvPr>
        </p:nvSpPr>
        <p:spPr/>
        <p:txBody>
          <a:bodyPr/>
          <a:lstStyle/>
          <a:p>
            <a:pPr>
              <a:defRPr/>
            </a:pPr>
            <a:fld id="{1AC9621E-742C-4DD8-9650-66BFD5A40932}" type="slidenum">
              <a:rPr lang="en-US" smtClean="0"/>
              <a:pPr>
                <a:defRPr/>
              </a:pPr>
              <a:t>14</a:t>
            </a:fld>
            <a:endParaRPr lang="en-US" smtClean="0"/>
          </a:p>
        </p:txBody>
      </p:sp>
    </p:spTree>
    <p:extLst>
      <p:ext uri="{BB962C8B-B14F-4D97-AF65-F5344CB8AC3E}">
        <p14:creationId xmlns:p14="http://schemas.microsoft.com/office/powerpoint/2010/main" val="1216629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2.bin"/><Relationship Id="rId5" Type="http://schemas.openxmlformats.org/officeDocument/2006/relationships/image" Target="../media/image1.wmf"/><Relationship Id="rId1" Type="http://schemas.openxmlformats.org/officeDocument/2006/relationships/vmlDrawing" Target="../drawings/vmlDrawing2.v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2.png"/><Relationship Id="rId5" Type="http://schemas.openxmlformats.org/officeDocument/2006/relationships/oleObject" Target="../embeddings/oleObject11.bin"/><Relationship Id="rId6" Type="http://schemas.openxmlformats.org/officeDocument/2006/relationships/image" Target="../media/image1.wmf"/><Relationship Id="rId1" Type="http://schemas.openxmlformats.org/officeDocument/2006/relationships/vmlDrawing" Target="../drawings/vmlDrawing11.vml"/><Relationship Id="rId2" Type="http://schemas.openxmlformats.org/officeDocument/2006/relationships/audio" Target="../media/audio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2.png"/><Relationship Id="rId5" Type="http://schemas.openxmlformats.org/officeDocument/2006/relationships/oleObject" Target="../embeddings/oleObject12.bin"/><Relationship Id="rId6" Type="http://schemas.openxmlformats.org/officeDocument/2006/relationships/image" Target="../media/image1.wmf"/><Relationship Id="rId1" Type="http://schemas.openxmlformats.org/officeDocument/2006/relationships/vmlDrawing" Target="../drawings/vmlDrawing12.vml"/><Relationship Id="rId2" Type="http://schemas.openxmlformats.org/officeDocument/2006/relationships/audio" Target="../media/audio1.bin"/></Relationships>
</file>

<file path=ppt/slideLayouts/_rels/slideLayout12.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2.png"/><Relationship Id="rId5" Type="http://schemas.openxmlformats.org/officeDocument/2006/relationships/oleObject" Target="../embeddings/oleObject3.bin"/><Relationship Id="rId6" Type="http://schemas.openxmlformats.org/officeDocument/2006/relationships/image" Target="../media/image1.wmf"/><Relationship Id="rId1" Type="http://schemas.openxmlformats.org/officeDocument/2006/relationships/vmlDrawing" Target="../drawings/vmlDrawing3.vml"/><Relationship Id="rId2" Type="http://schemas.openxmlformats.org/officeDocument/2006/relationships/audio" Target="../media/audio1.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oleObject" Target="../embeddings/oleObject14.bin"/><Relationship Id="rId5" Type="http://schemas.openxmlformats.org/officeDocument/2006/relationships/image" Target="../media/image1.wmf"/><Relationship Id="rId1" Type="http://schemas.openxmlformats.org/officeDocument/2006/relationships/vmlDrawing" Target="../drawings/vmlDrawing14.vml"/><Relationship Id="rId2" Type="http://schemas.openxmlformats.org/officeDocument/2006/relationships/audio" Target="../media/audio1.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image" Target="../media/image2.png"/><Relationship Id="rId5" Type="http://schemas.openxmlformats.org/officeDocument/2006/relationships/oleObject" Target="../embeddings/oleObject15.bin"/><Relationship Id="rId6" Type="http://schemas.openxmlformats.org/officeDocument/2006/relationships/image" Target="../media/image1.wmf"/><Relationship Id="rId1" Type="http://schemas.openxmlformats.org/officeDocument/2006/relationships/vmlDrawing" Target="../drawings/vmlDrawing15.vml"/><Relationship Id="rId2" Type="http://schemas.openxmlformats.org/officeDocument/2006/relationships/audio" Target="../media/audio1.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2.png"/><Relationship Id="rId5" Type="http://schemas.openxmlformats.org/officeDocument/2006/relationships/oleObject" Target="../embeddings/oleObject4.bin"/><Relationship Id="rId6" Type="http://schemas.openxmlformats.org/officeDocument/2006/relationships/image" Target="../media/image1.wmf"/><Relationship Id="rId1" Type="http://schemas.openxmlformats.org/officeDocument/2006/relationships/vmlDrawing" Target="../drawings/vmlDrawing4.vml"/><Relationship Id="rId2" Type="http://schemas.openxmlformats.org/officeDocument/2006/relationships/audio" Target="../media/audio1.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image" Target="../media/image2.png"/><Relationship Id="rId5" Type="http://schemas.openxmlformats.org/officeDocument/2006/relationships/oleObject" Target="../embeddings/oleObject16.bin"/><Relationship Id="rId6" Type="http://schemas.openxmlformats.org/officeDocument/2006/relationships/image" Target="../media/image1.wmf"/><Relationship Id="rId1" Type="http://schemas.openxmlformats.org/officeDocument/2006/relationships/vmlDrawing" Target="../drawings/vmlDrawing16.vml"/><Relationship Id="rId2" Type="http://schemas.openxmlformats.org/officeDocument/2006/relationships/audio" Target="../media/audio1.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image" Target="../media/image2.png"/><Relationship Id="rId5" Type="http://schemas.openxmlformats.org/officeDocument/2006/relationships/oleObject" Target="../embeddings/oleObject17.bin"/><Relationship Id="rId6" Type="http://schemas.openxmlformats.org/officeDocument/2006/relationships/image" Target="../media/image1.wmf"/><Relationship Id="rId1" Type="http://schemas.openxmlformats.org/officeDocument/2006/relationships/vmlDrawing" Target="../drawings/vmlDrawing17.vml"/><Relationship Id="rId2" Type="http://schemas.openxmlformats.org/officeDocument/2006/relationships/audio" Target="../media/audio1.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image" Target="../media/image2.png"/><Relationship Id="rId5" Type="http://schemas.openxmlformats.org/officeDocument/2006/relationships/oleObject" Target="../embeddings/oleObject18.bin"/><Relationship Id="rId6" Type="http://schemas.openxmlformats.org/officeDocument/2006/relationships/image" Target="../media/image1.wmf"/><Relationship Id="rId1" Type="http://schemas.openxmlformats.org/officeDocument/2006/relationships/vmlDrawing" Target="../drawings/vmlDrawing18.vml"/><Relationship Id="rId2" Type="http://schemas.openxmlformats.org/officeDocument/2006/relationships/audio" Target="../media/audio1.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image" Target="../media/image2.png"/><Relationship Id="rId5" Type="http://schemas.openxmlformats.org/officeDocument/2006/relationships/oleObject" Target="../embeddings/oleObject19.bin"/><Relationship Id="rId6" Type="http://schemas.openxmlformats.org/officeDocument/2006/relationships/image" Target="../media/image1.wmf"/><Relationship Id="rId1" Type="http://schemas.openxmlformats.org/officeDocument/2006/relationships/vmlDrawing" Target="../drawings/vmlDrawing19.vml"/><Relationship Id="rId2" Type="http://schemas.openxmlformats.org/officeDocument/2006/relationships/audio" Target="../media/audio1.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image" Target="../media/image2.png"/><Relationship Id="rId5" Type="http://schemas.openxmlformats.org/officeDocument/2006/relationships/oleObject" Target="../embeddings/oleObject20.bin"/><Relationship Id="rId6" Type="http://schemas.openxmlformats.org/officeDocument/2006/relationships/image" Target="../media/image1.wmf"/><Relationship Id="rId1" Type="http://schemas.openxmlformats.org/officeDocument/2006/relationships/vmlDrawing" Target="../drawings/vmlDrawing20.vml"/><Relationship Id="rId2" Type="http://schemas.openxmlformats.org/officeDocument/2006/relationships/audio" Target="../media/audio1.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image" Target="../media/image2.png"/><Relationship Id="rId5" Type="http://schemas.openxmlformats.org/officeDocument/2006/relationships/oleObject" Target="../embeddings/oleObject21.bin"/><Relationship Id="rId6" Type="http://schemas.openxmlformats.org/officeDocument/2006/relationships/image" Target="../media/image1.wmf"/><Relationship Id="rId1" Type="http://schemas.openxmlformats.org/officeDocument/2006/relationships/vmlDrawing" Target="../drawings/vmlDrawing21.vml"/><Relationship Id="rId2" Type="http://schemas.openxmlformats.org/officeDocument/2006/relationships/audio" Target="../media/audio1.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image" Target="../media/image2.png"/><Relationship Id="rId5" Type="http://schemas.openxmlformats.org/officeDocument/2006/relationships/oleObject" Target="../embeddings/oleObject22.bin"/><Relationship Id="rId6" Type="http://schemas.openxmlformats.org/officeDocument/2006/relationships/image" Target="../media/image1.wmf"/><Relationship Id="rId1" Type="http://schemas.openxmlformats.org/officeDocument/2006/relationships/vmlDrawing" Target="../drawings/vmlDrawing22.vml"/><Relationship Id="rId2" Type="http://schemas.openxmlformats.org/officeDocument/2006/relationships/audio" Target="../media/audio1.bin"/></Relationships>
</file>

<file path=ppt/slideLayouts/_rels/slideLayout37.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2.png"/><Relationship Id="rId5" Type="http://schemas.openxmlformats.org/officeDocument/2006/relationships/oleObject" Target="../embeddings/oleObject5.bin"/><Relationship Id="rId6" Type="http://schemas.openxmlformats.org/officeDocument/2006/relationships/image" Target="../media/image1.wmf"/><Relationship Id="rId1" Type="http://schemas.openxmlformats.org/officeDocument/2006/relationships/vmlDrawing" Target="../drawings/vmlDrawing5.vml"/><Relationship Id="rId2" Type="http://schemas.openxmlformats.org/officeDocument/2006/relationships/audio" Target="../media/audio1.bin"/></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2.png"/><Relationship Id="rId5" Type="http://schemas.openxmlformats.org/officeDocument/2006/relationships/oleObject" Target="../embeddings/oleObject6.bin"/><Relationship Id="rId6" Type="http://schemas.openxmlformats.org/officeDocument/2006/relationships/image" Target="../media/image1.wmf"/><Relationship Id="rId1" Type="http://schemas.openxmlformats.org/officeDocument/2006/relationships/vmlDrawing" Target="../drawings/vmlDrawing6.vml"/><Relationship Id="rId2" Type="http://schemas.openxmlformats.org/officeDocument/2006/relationships/audio" Target="../media/audio1.bin"/></Relationships>
</file>

<file path=ppt/slideLayouts/_rels/slideLayout50.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2.png"/><Relationship Id="rId5" Type="http://schemas.openxmlformats.org/officeDocument/2006/relationships/oleObject" Target="../embeddings/oleObject7.bin"/><Relationship Id="rId6" Type="http://schemas.openxmlformats.org/officeDocument/2006/relationships/image" Target="../media/image1.wmf"/><Relationship Id="rId1" Type="http://schemas.openxmlformats.org/officeDocument/2006/relationships/vmlDrawing" Target="../drawings/vmlDrawing7.vml"/><Relationship Id="rId2" Type="http://schemas.openxmlformats.org/officeDocument/2006/relationships/audio" Target="../media/audio1.bin"/></Relationships>
</file>

<file path=ppt/slideLayouts/_rels/slideLayout60.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2.png"/><Relationship Id="rId5" Type="http://schemas.openxmlformats.org/officeDocument/2006/relationships/oleObject" Target="../embeddings/oleObject8.bin"/><Relationship Id="rId6" Type="http://schemas.openxmlformats.org/officeDocument/2006/relationships/image" Target="../media/image1.wmf"/><Relationship Id="rId1" Type="http://schemas.openxmlformats.org/officeDocument/2006/relationships/vmlDrawing" Target="../drawings/vmlDrawing8.vml"/><Relationship Id="rId2" Type="http://schemas.openxmlformats.org/officeDocument/2006/relationships/audio" Target="../media/audio1.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2.png"/><Relationship Id="rId5" Type="http://schemas.openxmlformats.org/officeDocument/2006/relationships/oleObject" Target="../embeddings/oleObject9.bin"/><Relationship Id="rId6" Type="http://schemas.openxmlformats.org/officeDocument/2006/relationships/image" Target="../media/image1.wmf"/><Relationship Id="rId1" Type="http://schemas.openxmlformats.org/officeDocument/2006/relationships/vmlDrawing" Target="../drawings/vmlDrawing9.vml"/><Relationship Id="rId2" Type="http://schemas.openxmlformats.org/officeDocument/2006/relationships/audio" Target="../media/audio1.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2.png"/><Relationship Id="rId5" Type="http://schemas.openxmlformats.org/officeDocument/2006/relationships/oleObject" Target="../embeddings/oleObject10.bin"/><Relationship Id="rId6" Type="http://schemas.openxmlformats.org/officeDocument/2006/relationships/image" Target="../media/image1.wmf"/><Relationship Id="rId1" Type="http://schemas.openxmlformats.org/officeDocument/2006/relationships/vmlDrawing" Target="../drawings/vmlDrawing10.vml"/><Relationship Id="rId2" Type="http://schemas.openxmlformats.org/officeDocument/2006/relationships/audio" Target="../media/audio1.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828800"/>
            <a:ext cx="9144000" cy="5029200"/>
          </a:xfrm>
          <a:prstGeom prst="rect">
            <a:avLst/>
          </a:prstGeom>
          <a:solidFill>
            <a:srgbClr val="173063"/>
          </a:solidFill>
          <a:ln w="9525">
            <a:noFill/>
            <a:miter lim="800000"/>
            <a:headEnd/>
            <a:tailEnd/>
          </a:ln>
        </p:spPr>
        <p:txBody>
          <a:bodyPr wrap="none" anchor="ctr"/>
          <a:lstStyle/>
          <a:p>
            <a:pPr eaLnBrk="0" hangingPunct="0">
              <a:defRPr/>
            </a:pPr>
            <a:endParaRPr lang="en-US">
              <a:solidFill>
                <a:srgbClr val="173063"/>
              </a:solidFill>
              <a:latin typeface="Arial" charset="0"/>
              <a:ea typeface="ＭＳ Ｐゴシック" pitchFamily="1" charset="-128"/>
              <a:cs typeface="+mn-cs"/>
            </a:endParaRPr>
          </a:p>
        </p:txBody>
      </p:sp>
      <p:sp>
        <p:nvSpPr>
          <p:cNvPr id="5" name="Rectangle 22"/>
          <p:cNvSpPr>
            <a:spLocks noChangeArrowheads="1"/>
          </p:cNvSpPr>
          <p:nvPr/>
        </p:nvSpPr>
        <p:spPr bwMode="auto">
          <a:xfrm>
            <a:off x="0" y="18288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6" name="Picture 24"/>
          <p:cNvPicPr>
            <a:picLocks noChangeAspect="1" noChangeArrowheads="1"/>
          </p:cNvPicPr>
          <p:nvPr/>
        </p:nvPicPr>
        <p:blipFill>
          <a:blip r:embed="rId3" cstate="print"/>
          <a:srcRect/>
          <a:stretch>
            <a:fillRect/>
          </a:stretch>
        </p:blipFill>
        <p:spPr bwMode="auto">
          <a:xfrm>
            <a:off x="7467600" y="268288"/>
            <a:ext cx="1143000" cy="1050925"/>
          </a:xfrm>
          <a:prstGeom prst="rect">
            <a:avLst/>
          </a:prstGeom>
          <a:noFill/>
          <a:ln w="9525">
            <a:noFill/>
            <a:miter lim="800000"/>
            <a:headEnd/>
            <a:tailEnd/>
          </a:ln>
        </p:spPr>
      </p:pic>
      <p:graphicFrame>
        <p:nvGraphicFramePr>
          <p:cNvPr id="7" name="Object 25"/>
          <p:cNvGraphicFramePr>
            <a:graphicFrameLocks noChangeAspect="1"/>
          </p:cNvGraphicFramePr>
          <p:nvPr/>
        </p:nvGraphicFramePr>
        <p:xfrm>
          <a:off x="3124200" y="6324600"/>
          <a:ext cx="671513" cy="242888"/>
        </p:xfrm>
        <a:graphic>
          <a:graphicData uri="http://schemas.openxmlformats.org/presentationml/2006/ole">
            <mc:AlternateContent xmlns:mc="http://schemas.openxmlformats.org/markup-compatibility/2006">
              <mc:Choice xmlns:v="urn:schemas-microsoft-com:vml" Requires="v">
                <p:oleObj spid="_x0000_s78876" name="Package" r:id="rId4" imgW="1343160" imgH="485640" progId="">
                  <p:embed/>
                </p:oleObj>
              </mc:Choice>
              <mc:Fallback>
                <p:oleObj name="Package" r:id="rId4" imgW="1343160" imgH="485640" progId="">
                  <p:embed/>
                  <p:pic>
                    <p:nvPicPr>
                      <p:cNvPr id="0" name="Object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6324600"/>
                        <a:ext cx="671513" cy="242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31427" name="Rectangle 3"/>
          <p:cNvSpPr>
            <a:spLocks noGrp="1" noChangeArrowheads="1"/>
          </p:cNvSpPr>
          <p:nvPr>
            <p:ph type="ctrTitle"/>
          </p:nvPr>
        </p:nvSpPr>
        <p:spPr>
          <a:xfrm>
            <a:off x="762000" y="517525"/>
            <a:ext cx="7772400" cy="1143000"/>
          </a:xfrm>
        </p:spPr>
        <p:txBody>
          <a:bodyPr/>
          <a:lstStyle>
            <a:lvl1pPr>
              <a:defRPr sz="3600">
                <a:solidFill>
                  <a:srgbClr val="173063"/>
                </a:solidFill>
              </a:defRPr>
            </a:lvl1pPr>
          </a:lstStyle>
          <a:p>
            <a:r>
              <a:rPr lang="en-US" smtClean="0"/>
              <a:t>Click to edit Master title style</a:t>
            </a:r>
            <a:endParaRPr lang="en-US"/>
          </a:p>
        </p:txBody>
      </p:sp>
      <p:sp>
        <p:nvSpPr>
          <p:cNvPr id="231428" name="Rectangle 4"/>
          <p:cNvSpPr>
            <a:spLocks noGrp="1" noChangeArrowheads="1"/>
          </p:cNvSpPr>
          <p:nvPr>
            <p:ph type="subTitle" idx="1"/>
          </p:nvPr>
        </p:nvSpPr>
        <p:spPr>
          <a:xfrm>
            <a:off x="914400" y="2819400"/>
            <a:ext cx="7239000" cy="2057400"/>
          </a:xfrm>
        </p:spPr>
        <p:txBody>
          <a:bodyPr/>
          <a:lstStyle>
            <a:lvl1pPr algn="ctr">
              <a:defRPr sz="2400" baseline="0">
                <a:solidFill>
                  <a:schemeClr val="bg1"/>
                </a:solidFill>
              </a:defRPr>
            </a:lvl1pPr>
          </a:lstStyle>
          <a:p>
            <a:r>
              <a:rPr lang="en-US" smtClean="0"/>
              <a:t>Click to edit Master subtitle style</a:t>
            </a:r>
            <a:endParaRPr lang="en-US" dirty="0"/>
          </a:p>
        </p:txBody>
      </p:sp>
      <p:sp>
        <p:nvSpPr>
          <p:cNvPr id="8" name="Rectangle 5"/>
          <p:cNvSpPr>
            <a:spLocks noGrp="1" noChangeArrowheads="1"/>
          </p:cNvSpPr>
          <p:nvPr>
            <p:ph type="dt" sz="half" idx="10"/>
          </p:nvPr>
        </p:nvSpPr>
        <p:spPr/>
        <p:txBody>
          <a:bodyPr/>
          <a:lstStyle>
            <a:lvl1pPr>
              <a:defRPr>
                <a:solidFill>
                  <a:schemeClr val="bg1"/>
                </a:solidFill>
                <a:latin typeface="+mj-lt"/>
              </a:defRPr>
            </a:lvl1pPr>
          </a:lstStyle>
          <a:p>
            <a:fld id="{6AADF985-6175-456D-A446-FD0F28E13FDA}" type="datetime1">
              <a:rPr lang="en-US" smtClean="0"/>
              <a:pPr/>
              <a:t>8/20/16</a:t>
            </a:fld>
            <a:endParaRPr lang="en-US"/>
          </a:p>
        </p:txBody>
      </p:sp>
      <p:sp>
        <p:nvSpPr>
          <p:cNvPr id="9" name="Rectangle 6"/>
          <p:cNvSpPr>
            <a:spLocks noGrp="1" noChangeArrowheads="1"/>
          </p:cNvSpPr>
          <p:nvPr>
            <p:ph type="ftr" sz="quarter" idx="11"/>
          </p:nvPr>
        </p:nvSpPr>
        <p:spPr>
          <a:xfrm>
            <a:off x="2819400" y="6248400"/>
            <a:ext cx="3429000" cy="457200"/>
          </a:xfrm>
        </p:spPr>
        <p:txBody>
          <a:bodyPr/>
          <a:lstStyle>
            <a:lvl1pPr>
              <a:defRPr>
                <a:solidFill>
                  <a:schemeClr val="bg1"/>
                </a:solidFill>
                <a:latin typeface="+mj-lt"/>
              </a:defRPr>
            </a:lvl1pPr>
          </a:lstStyle>
          <a:p>
            <a:r>
              <a:rPr lang="en-US" smtClean="0"/>
              <a:t>©Lawrence M. Hinman</a:t>
            </a:r>
            <a:endParaRPr lang="en-US"/>
          </a:p>
        </p:txBody>
      </p:sp>
      <p:sp>
        <p:nvSpPr>
          <p:cNvPr id="10" name="Rectangle 7"/>
          <p:cNvSpPr>
            <a:spLocks noGrp="1" noChangeArrowheads="1"/>
          </p:cNvSpPr>
          <p:nvPr>
            <p:ph type="sldNum" sz="quarter" idx="12"/>
          </p:nvPr>
        </p:nvSpPr>
        <p:spPr/>
        <p:txBody>
          <a:bodyPr/>
          <a:lstStyle>
            <a:lvl1pPr>
              <a:defRPr>
                <a:solidFill>
                  <a:schemeClr val="bg1"/>
                </a:solidFill>
                <a:latin typeface="+mj-lt"/>
              </a:defRPr>
            </a:lvl1pPr>
          </a:lstStyle>
          <a:p>
            <a:fld id="{9C51BD18-07F1-44DD-9EF2-463B063C3B97}" type="slidenum">
              <a:rPr lang="en-US" smtClean="0"/>
              <a:pPr/>
              <a:t>‹#›</a:t>
            </a:fld>
            <a:endParaRPr lang="en-US"/>
          </a:p>
        </p:txBody>
      </p:sp>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5"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6"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7"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88092"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fld id="{256BC5B2-4E8A-4AAD-B3B6-0753A0E3F49F}" type="datetime1">
              <a:rPr lang="en-US" smtClean="0"/>
              <a:pPr/>
              <a:t>8/20/16</a:t>
            </a:fld>
            <a:endParaRPr lang="en-US" b="0">
              <a:solidFill>
                <a:schemeClr val="tx1"/>
              </a:solidFill>
            </a:endParaRPr>
          </a:p>
        </p:txBody>
      </p:sp>
      <p:sp>
        <p:nvSpPr>
          <p:cNvPr id="9" name="Footer Placeholder 4"/>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0" name="Slide Number Placeholder 5"/>
          <p:cNvSpPr>
            <a:spLocks noGrp="1"/>
          </p:cNvSpPr>
          <p:nvPr>
            <p:ph type="sldNum" sz="quarter" idx="12"/>
          </p:nvPr>
        </p:nvSpPr>
        <p:spPr/>
        <p:txBody>
          <a:bodyPr/>
          <a:lstStyle>
            <a:lvl1pPr>
              <a:defRPr/>
            </a:lvl1pPr>
          </a:lstStyle>
          <a:p>
            <a:fld id="{51230D9E-542F-44DB-92E3-E6A130A7169F}"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5"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6"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7"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89116"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Vertical Title 1"/>
          <p:cNvSpPr>
            <a:spLocks noGrp="1"/>
          </p:cNvSpPr>
          <p:nvPr>
            <p:ph type="title" orient="vert"/>
          </p:nvPr>
        </p:nvSpPr>
        <p:spPr>
          <a:xfrm>
            <a:off x="7105650" y="76200"/>
            <a:ext cx="21145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
            <a:ext cx="61912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fld id="{72A23EDA-8E6B-4760-8A89-8060E2D4833C}" type="datetime1">
              <a:rPr lang="en-US" smtClean="0"/>
              <a:pPr/>
              <a:t>8/20/16</a:t>
            </a:fld>
            <a:endParaRPr lang="en-US" b="0">
              <a:solidFill>
                <a:schemeClr val="tx1"/>
              </a:solidFill>
            </a:endParaRPr>
          </a:p>
        </p:txBody>
      </p:sp>
      <p:sp>
        <p:nvSpPr>
          <p:cNvPr id="9" name="Footer Placeholder 4"/>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0" name="Slide Number Placeholder 5"/>
          <p:cNvSpPr>
            <a:spLocks noGrp="1"/>
          </p:cNvSpPr>
          <p:nvPr>
            <p:ph type="sldNum" sz="quarter" idx="12"/>
          </p:nvPr>
        </p:nvSpPr>
        <p:spPr/>
        <p:txBody>
          <a:bodyPr/>
          <a:lstStyle>
            <a:lvl1pPr>
              <a:defRPr/>
            </a:lvl1pPr>
          </a:lstStyle>
          <a:p>
            <a:fld id="{89502C5B-D859-4CA7-8E79-9FCAE5EBCBD4}"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cSld name="1_Title Slide">
    <p:spTree>
      <p:nvGrpSpPr>
        <p:cNvPr id="1" name=""/>
        <p:cNvGrpSpPr/>
        <p:nvPr/>
      </p:nvGrpSpPr>
      <p:grpSpPr>
        <a:xfrm>
          <a:off x="0" y="0"/>
          <a:ext cx="0" cy="0"/>
          <a:chOff x="0" y="0"/>
          <a:chExt cx="0" cy="0"/>
        </a:xfrm>
      </p:grpSpPr>
      <p:sp>
        <p:nvSpPr>
          <p:cNvPr id="34841" name="Rectangle 25"/>
          <p:cNvSpPr>
            <a:spLocks noGrp="1" noChangeArrowheads="1"/>
          </p:cNvSpPr>
          <p:nvPr>
            <p:ph type="ctrTitle"/>
          </p:nvPr>
        </p:nvSpPr>
        <p:spPr>
          <a:xfrm>
            <a:off x="3352800" y="609600"/>
            <a:ext cx="5592763" cy="1874838"/>
          </a:xfrm>
        </p:spPr>
        <p:txBody>
          <a:bodyPr/>
          <a:lstStyle>
            <a:lvl1pPr>
              <a:defRPr sz="4400"/>
            </a:lvl1pPr>
          </a:lstStyle>
          <a:p>
            <a:r>
              <a:rPr lang="en-US"/>
              <a:t>Click to edit Master title style</a:t>
            </a:r>
          </a:p>
        </p:txBody>
      </p:sp>
      <p:sp>
        <p:nvSpPr>
          <p:cNvPr id="34842" name="Rectangle 26"/>
          <p:cNvSpPr>
            <a:spLocks noGrp="1" noChangeArrowheads="1"/>
          </p:cNvSpPr>
          <p:nvPr>
            <p:ph type="dt" sz="half" idx="2"/>
          </p:nvPr>
        </p:nvSpPr>
        <p:spPr>
          <a:xfrm>
            <a:off x="1166813" y="6248400"/>
            <a:ext cx="1905000" cy="457200"/>
          </a:xfrm>
        </p:spPr>
        <p:txBody>
          <a:bodyPr/>
          <a:lstStyle>
            <a:lvl1pPr>
              <a:defRPr/>
            </a:lvl1pPr>
          </a:lstStyle>
          <a:p>
            <a:fld id="{58F52E54-E9D1-442B-B7BE-01EC1B8124F1}" type="datetime1">
              <a:rPr lang="en-US"/>
              <a:pPr/>
              <a:t>8/20/16</a:t>
            </a:fld>
            <a:endParaRPr lang="en-US" b="0">
              <a:solidFill>
                <a:srgbClr val="000000"/>
              </a:solidFill>
            </a:endParaRPr>
          </a:p>
        </p:txBody>
      </p:sp>
      <p:sp>
        <p:nvSpPr>
          <p:cNvPr id="34843" name="Rectangle 27"/>
          <p:cNvSpPr>
            <a:spLocks noGrp="1" noChangeArrowheads="1"/>
          </p:cNvSpPr>
          <p:nvPr>
            <p:ph type="ftr" sz="quarter" idx="3"/>
          </p:nvPr>
        </p:nvSpPr>
        <p:spPr/>
        <p:txBody>
          <a:bodyPr/>
          <a:lstStyle>
            <a:lvl1pPr>
              <a:defRPr/>
            </a:lvl1pPr>
          </a:lstStyle>
          <a:p>
            <a:r>
              <a:rPr lang="en-US"/>
              <a:t>©Lawrence M. Hinman</a:t>
            </a:r>
            <a:endParaRPr lang="en-US" b="0">
              <a:solidFill>
                <a:srgbClr val="000000"/>
              </a:solidFill>
            </a:endParaRPr>
          </a:p>
        </p:txBody>
      </p:sp>
      <p:sp>
        <p:nvSpPr>
          <p:cNvPr id="34844" name="Rectangle 28"/>
          <p:cNvSpPr>
            <a:spLocks noGrp="1" noChangeArrowheads="1"/>
          </p:cNvSpPr>
          <p:nvPr>
            <p:ph type="sldNum" sz="quarter" idx="4"/>
          </p:nvPr>
        </p:nvSpPr>
        <p:spPr/>
        <p:txBody>
          <a:bodyPr/>
          <a:lstStyle>
            <a:lvl1pPr>
              <a:defRPr/>
            </a:lvl1pPr>
          </a:lstStyle>
          <a:p>
            <a:fld id="{DA573FD4-F064-4955-95EB-E3D24DF16AB7}" type="slidenum">
              <a:rPr lang="en-US"/>
              <a:pPr/>
              <a:t>‹#›</a:t>
            </a:fld>
            <a:endParaRPr lang="en-US" b="0">
              <a:solidFill>
                <a:srgbClr val="000000"/>
              </a:solidFill>
            </a:endParaRPr>
          </a:p>
        </p:txBody>
      </p:sp>
    </p:spTree>
  </p:cSld>
  <p:clrMapOvr>
    <a:masterClrMapping/>
  </p:clrMapOvr>
  <p:transition>
    <p:split orient="vert"/>
    <p:sndAc>
      <p:stSnd>
        <p:snd r:embed="rId1" name="CAMERA.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35563" y="1981200"/>
            <a:ext cx="3810000" cy="4114800"/>
          </a:xfrm>
        </p:spPr>
        <p:txBody>
          <a:bodyPr/>
          <a:lstStyle/>
          <a:p>
            <a:endParaRPr lang="en-US"/>
          </a:p>
        </p:txBody>
      </p:sp>
      <p:sp>
        <p:nvSpPr>
          <p:cNvPr id="5" name="Date Placeholder 4"/>
          <p:cNvSpPr>
            <a:spLocks noGrp="1"/>
          </p:cNvSpPr>
          <p:nvPr>
            <p:ph type="dt" sz="half" idx="10"/>
          </p:nvPr>
        </p:nvSpPr>
        <p:spPr>
          <a:xfrm>
            <a:off x="1173163" y="6265863"/>
            <a:ext cx="1905000" cy="457200"/>
          </a:xfrm>
        </p:spPr>
        <p:txBody>
          <a:bodyPr/>
          <a:lstStyle>
            <a:lvl1pPr>
              <a:defRPr/>
            </a:lvl1pPr>
          </a:lstStyle>
          <a:p>
            <a:fld id="{1E9E579A-7F76-47A0-B5E6-C3DF1364653C}" type="datetime1">
              <a:rPr lang="en-US"/>
              <a:pPr/>
              <a:t>8/20/16</a:t>
            </a:fld>
            <a:endParaRPr lang="en-US" b="0">
              <a:solidFill>
                <a:schemeClr val="tx1"/>
              </a:solidFill>
            </a:endParaRPr>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r>
              <a:rPr lang="en-US"/>
              <a:t>©Lawrence M. Hinman</a:t>
            </a:r>
            <a:endParaRPr lang="en-US" b="0">
              <a:solidFill>
                <a:schemeClr val="tx1"/>
              </a:solidFill>
            </a:endParaRPr>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fld id="{3A48BF98-4A92-4A7C-9522-37A5FE2BFC77}" type="slidenum">
              <a:rPr lang="en-US"/>
              <a:pPr/>
              <a:t>‹#›</a:t>
            </a:fld>
            <a:endParaRPr lang="en-US" b="0">
              <a:solidFill>
                <a:schemeClr val="tx1"/>
              </a:solidFill>
            </a:endParaRPr>
          </a:p>
        </p:txBody>
      </p:sp>
    </p:spTree>
  </p:cSld>
  <p:clrMapOvr>
    <a:masterClrMapping/>
  </p:clrMapOvr>
  <p:transition>
    <p:split orient="vert"/>
    <p:sndAc>
      <p:stSnd>
        <p:snd r:embed="rId1" name="CAMERA.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E1D7417-35CE-4705-86B0-2A059537DE3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97C10F6-7C4F-416A-BA55-C61FC9549B0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6F24D88-B087-4FFF-BA25-EDABCE267AC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3581400"/>
            <a:ext cx="3810000" cy="76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581400"/>
            <a:ext cx="3810000" cy="76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F81462D-184C-481B-A08A-22E7ED10F17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D83F94D4-47C4-41FA-BD45-648B263787D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F4EA771A-5029-4306-A9DF-914E4F7DEFB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5"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6"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7"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79900"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p:txBody>
          <a:bodyPr/>
          <a:lstStyle>
            <a:lvl1pPr>
              <a:defRPr>
                <a:latin typeface="Arial" pitchFamily="34" charset="0"/>
                <a:cs typeface="Arial" pitchFamily="34" charset="0"/>
              </a:defRPr>
            </a:lvl1pPr>
          </a:lstStyle>
          <a:p>
            <a:fld id="{D21915CF-79D9-4021-818C-85F2EDBAAE43}" type="datetime1">
              <a:rPr lang="en-US" smtClean="0"/>
              <a:pPr/>
              <a:t>8/20/16</a:t>
            </a:fld>
            <a:endParaRPr lang="en-US" b="0">
              <a:solidFill>
                <a:schemeClr val="tx1"/>
              </a:solidFill>
            </a:endParaRPr>
          </a:p>
        </p:txBody>
      </p:sp>
      <p:sp>
        <p:nvSpPr>
          <p:cNvPr id="9" name="Footer Placeholder 4"/>
          <p:cNvSpPr>
            <a:spLocks noGrp="1"/>
          </p:cNvSpPr>
          <p:nvPr>
            <p:ph type="ftr" sz="quarter" idx="11"/>
          </p:nvPr>
        </p:nvSpPr>
        <p:spPr/>
        <p:txBody>
          <a:bodyPr/>
          <a:lstStyle>
            <a:lvl1pPr>
              <a:defRPr>
                <a:latin typeface="Arial" pitchFamily="34" charset="0"/>
                <a:cs typeface="Arial" pitchFamily="34" charset="0"/>
              </a:defRPr>
            </a:lvl1pPr>
          </a:lstStyle>
          <a:p>
            <a:r>
              <a:rPr lang="en-US" smtClean="0"/>
              <a:t>©Lawrence M. Hinman</a:t>
            </a:r>
            <a:endParaRPr lang="en-US" b="0">
              <a:solidFill>
                <a:schemeClr val="tx1"/>
              </a:solidFill>
            </a:endParaRPr>
          </a:p>
        </p:txBody>
      </p:sp>
      <p:sp>
        <p:nvSpPr>
          <p:cNvPr id="10"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8ADE0275-19B6-478E-9B3E-75D8B4CCD767}"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2006D335-4A35-419E-8D3D-D6C38EE6AD73}"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BD5D78C-5384-4B01-9F7C-92CD52D3977B}"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B8D453C-EAC5-43DF-9C67-E3AAD35E4FF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F1FE98E-B7BF-41A8-A30B-294D55981B7C}"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2133600" cy="3810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6248400" cy="381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B88BA3E-079A-4401-B0C0-33DD8FC05951}"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35563" y="1981200"/>
            <a:ext cx="3810000" cy="4114800"/>
          </a:xfrm>
        </p:spPr>
        <p:txBody>
          <a:bodyPr/>
          <a:lstStyle/>
          <a:p>
            <a:endParaRPr lang="en-US"/>
          </a:p>
        </p:txBody>
      </p:sp>
      <p:sp>
        <p:nvSpPr>
          <p:cNvPr id="5" name="Date Placeholder 4"/>
          <p:cNvSpPr>
            <a:spLocks noGrp="1"/>
          </p:cNvSpPr>
          <p:nvPr>
            <p:ph type="dt" sz="half" idx="10"/>
          </p:nvPr>
        </p:nvSpPr>
        <p:spPr>
          <a:xfrm>
            <a:off x="1173163" y="6265863"/>
            <a:ext cx="1905000" cy="457200"/>
          </a:xfrm>
        </p:spPr>
        <p:txBody>
          <a:bodyPr/>
          <a:lstStyle>
            <a:lvl1pPr>
              <a:defRPr/>
            </a:lvl1pPr>
          </a:lstStyle>
          <a:p>
            <a:fld id="{1E9E579A-7F76-47A0-B5E6-C3DF1364653C}" type="datetime1">
              <a:rPr lang="en-US"/>
              <a:pPr/>
              <a:t>8/20/16</a:t>
            </a:fld>
            <a:endParaRPr lang="en-US" b="0">
              <a:solidFill>
                <a:schemeClr val="tx1"/>
              </a:solidFill>
            </a:endParaRPr>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r>
              <a:rPr lang="en-US"/>
              <a:t>©Lawrence M. Hinman</a:t>
            </a:r>
            <a:endParaRPr lang="en-US" b="0">
              <a:solidFill>
                <a:schemeClr val="tx1"/>
              </a:solidFill>
            </a:endParaRPr>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fld id="{3A48BF98-4A92-4A7C-9522-37A5FE2BFC77}" type="slidenum">
              <a:rPr lang="en-US"/>
              <a:pPr/>
              <a:t>‹#›</a:t>
            </a:fld>
            <a:endParaRPr lang="en-US" b="0">
              <a:solidFill>
                <a:schemeClr val="tx1"/>
              </a:solidFill>
            </a:endParaRPr>
          </a:p>
        </p:txBody>
      </p:sp>
    </p:spTree>
  </p:cSld>
  <p:clrMapOvr>
    <a:masterClrMapping/>
  </p:clrMapOvr>
  <p:transition>
    <p:split orient="vert"/>
    <p:sndAc>
      <p:stSnd>
        <p:snd r:embed="rId1" name="CAMERA.WAV"/>
      </p:stSnd>
    </p:sndAc>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828800"/>
            <a:ext cx="9144000" cy="5029200"/>
          </a:xfrm>
          <a:prstGeom prst="rect">
            <a:avLst/>
          </a:prstGeom>
          <a:solidFill>
            <a:schemeClr val="tx1">
              <a:lumMod val="50000"/>
              <a:lumOff val="50000"/>
            </a:schemeClr>
          </a:solidFill>
          <a:ln w="9525">
            <a:noFill/>
            <a:miter lim="800000"/>
            <a:headEnd/>
            <a:tailEnd/>
          </a:ln>
        </p:spPr>
        <p:txBody>
          <a:bodyPr wrap="none" anchor="ctr"/>
          <a:lstStyle/>
          <a:p>
            <a:pPr eaLnBrk="0" hangingPunct="0">
              <a:defRPr/>
            </a:pPr>
            <a:endParaRPr lang="en-US">
              <a:solidFill>
                <a:srgbClr val="173063"/>
              </a:solidFill>
              <a:latin typeface="Arial" charset="0"/>
              <a:ea typeface="ＭＳ Ｐゴシック" pitchFamily="1" charset="-128"/>
              <a:cs typeface="+mn-cs"/>
            </a:endParaRPr>
          </a:p>
        </p:txBody>
      </p:sp>
      <p:sp>
        <p:nvSpPr>
          <p:cNvPr id="5" name="Rectangle 22"/>
          <p:cNvSpPr>
            <a:spLocks noChangeArrowheads="1"/>
          </p:cNvSpPr>
          <p:nvPr/>
        </p:nvSpPr>
        <p:spPr bwMode="auto">
          <a:xfrm>
            <a:off x="0" y="1828800"/>
            <a:ext cx="9144000" cy="228600"/>
          </a:xfrm>
          <a:prstGeom prst="rect">
            <a:avLst/>
          </a:prstGeom>
          <a:gradFill>
            <a:gsLst>
              <a:gs pos="0">
                <a:srgbClr val="D6B19C"/>
              </a:gs>
              <a:gs pos="30000">
                <a:srgbClr val="D49E6C"/>
              </a:gs>
              <a:gs pos="70000">
                <a:srgbClr val="A65528"/>
              </a:gs>
              <a:gs pos="100000">
                <a:srgbClr val="663012"/>
              </a:gs>
            </a:gsLst>
            <a:lin ang="16200000" scaled="0"/>
          </a:gra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sp>
        <p:nvSpPr>
          <p:cNvPr id="231427" name="Rectangle 3"/>
          <p:cNvSpPr>
            <a:spLocks noGrp="1" noChangeArrowheads="1"/>
          </p:cNvSpPr>
          <p:nvPr>
            <p:ph type="ctrTitle"/>
          </p:nvPr>
        </p:nvSpPr>
        <p:spPr>
          <a:xfrm>
            <a:off x="762000" y="517525"/>
            <a:ext cx="7772400" cy="1143000"/>
          </a:xfrm>
        </p:spPr>
        <p:txBody>
          <a:bodyPr/>
          <a:lstStyle>
            <a:lvl1pPr>
              <a:defRPr sz="3600" baseline="0">
                <a:solidFill>
                  <a:schemeClr val="tx1">
                    <a:lumMod val="75000"/>
                    <a:lumOff val="25000"/>
                  </a:schemeClr>
                </a:solidFill>
                <a:effectLst>
                  <a:outerShdw blurRad="50800" dist="63500" dir="2700000" algn="tl" rotWithShape="0">
                    <a:prstClr val="black">
                      <a:alpha val="40000"/>
                    </a:prstClr>
                  </a:outerShdw>
                </a:effectLst>
              </a:defRPr>
            </a:lvl1pPr>
          </a:lstStyle>
          <a:p>
            <a:r>
              <a:rPr lang="en-US" smtClean="0"/>
              <a:t>Click to edit Master title style</a:t>
            </a:r>
            <a:endParaRPr lang="en-US" dirty="0"/>
          </a:p>
        </p:txBody>
      </p:sp>
      <p:sp>
        <p:nvSpPr>
          <p:cNvPr id="231428" name="Rectangle 4"/>
          <p:cNvSpPr>
            <a:spLocks noGrp="1" noChangeArrowheads="1"/>
          </p:cNvSpPr>
          <p:nvPr>
            <p:ph type="subTitle" idx="1" hasCustomPrompt="1"/>
          </p:nvPr>
        </p:nvSpPr>
        <p:spPr>
          <a:xfrm>
            <a:off x="914400" y="2819400"/>
            <a:ext cx="7239000" cy="2057400"/>
          </a:xfrm>
        </p:spPr>
        <p:txBody>
          <a:bodyPr/>
          <a:lstStyle>
            <a:lvl1pPr algn="ctr">
              <a:defRPr sz="2400" baseline="0">
                <a:solidFill>
                  <a:schemeClr val="bg1"/>
                </a:solidFill>
              </a:defRPr>
            </a:lvl1pPr>
          </a:lstStyle>
          <a:p>
            <a:r>
              <a:rPr lang="en-US" dirty="0" smtClean="0"/>
              <a:t>Lawrence M. Hinman, Ph.D.</a:t>
            </a:r>
          </a:p>
          <a:p>
            <a:endParaRPr lang="en-US" dirty="0" smtClean="0"/>
          </a:p>
          <a:p>
            <a:r>
              <a:rPr lang="en-US" dirty="0" smtClean="0"/>
              <a:t>http://ethicsmatters.net</a:t>
            </a:r>
            <a:endParaRPr lang="en-US" dirty="0"/>
          </a:p>
        </p:txBody>
      </p:sp>
      <p:sp>
        <p:nvSpPr>
          <p:cNvPr id="8" name="Rectangle 5"/>
          <p:cNvSpPr>
            <a:spLocks noGrp="1" noChangeArrowheads="1"/>
          </p:cNvSpPr>
          <p:nvPr>
            <p:ph type="dt" sz="half" idx="10"/>
          </p:nvPr>
        </p:nvSpPr>
        <p:spPr/>
        <p:txBody>
          <a:bodyPr/>
          <a:lstStyle>
            <a:lvl1pPr>
              <a:defRPr>
                <a:solidFill>
                  <a:schemeClr val="bg1"/>
                </a:solidFill>
                <a:latin typeface="+mj-lt"/>
              </a:defRPr>
            </a:lvl1pPr>
          </a:lstStyle>
          <a:p>
            <a:pPr>
              <a:defRPr/>
            </a:pPr>
            <a:endParaRPr lang="en-US"/>
          </a:p>
        </p:txBody>
      </p:sp>
      <p:sp>
        <p:nvSpPr>
          <p:cNvPr id="9" name="Rectangle 6"/>
          <p:cNvSpPr>
            <a:spLocks noGrp="1" noChangeArrowheads="1"/>
          </p:cNvSpPr>
          <p:nvPr>
            <p:ph type="ftr" sz="quarter" idx="11"/>
          </p:nvPr>
        </p:nvSpPr>
        <p:spPr>
          <a:xfrm>
            <a:off x="2819400" y="6248400"/>
            <a:ext cx="3429000" cy="457200"/>
          </a:xfrm>
        </p:spPr>
        <p:txBody>
          <a:bodyPr/>
          <a:lstStyle>
            <a:lvl1pPr>
              <a:defRPr>
                <a:solidFill>
                  <a:schemeClr val="bg1"/>
                </a:solidFill>
                <a:latin typeface="+mj-lt"/>
              </a:defRPr>
            </a:lvl1pPr>
          </a:lstStyle>
          <a:p>
            <a:pPr>
              <a:defRPr/>
            </a:pPr>
            <a:endParaRPr lang="en-US"/>
          </a:p>
        </p:txBody>
      </p:sp>
      <p:sp>
        <p:nvSpPr>
          <p:cNvPr id="10" name="Rectangle 7"/>
          <p:cNvSpPr>
            <a:spLocks noGrp="1" noChangeArrowheads="1"/>
          </p:cNvSpPr>
          <p:nvPr>
            <p:ph type="sldNum" sz="quarter" idx="12"/>
          </p:nvPr>
        </p:nvSpPr>
        <p:spPr/>
        <p:txBody>
          <a:bodyPr/>
          <a:lstStyle>
            <a:lvl1pPr>
              <a:defRPr>
                <a:solidFill>
                  <a:schemeClr val="bg1"/>
                </a:solidFill>
                <a:latin typeface="+mj-lt"/>
              </a:defRPr>
            </a:lvl1pPr>
          </a:lstStyle>
          <a:p>
            <a:pPr>
              <a:defRPr/>
            </a:pPr>
            <a:fld id="{EE1D7417-35CE-4705-86B0-2A059537DE39}" type="slidenum">
              <a:rPr lang="en-US" smtClean="0"/>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chemeClr val="tx1">
              <a:lumMod val="50000"/>
              <a:lumOff val="50000"/>
            </a:schemeClr>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5" name="Rectangle 16"/>
          <p:cNvSpPr>
            <a:spLocks noChangeArrowheads="1"/>
          </p:cNvSpPr>
          <p:nvPr/>
        </p:nvSpPr>
        <p:spPr bwMode="auto">
          <a:xfrm>
            <a:off x="0" y="1219200"/>
            <a:ext cx="9144000" cy="228600"/>
          </a:xfrm>
          <a:prstGeom prst="rect">
            <a:avLst/>
          </a:prstGeom>
          <a:gradFill flip="none" rotWithShape="1">
            <a:gsLst>
              <a:gs pos="0">
                <a:srgbClr val="D6B19C"/>
              </a:gs>
              <a:gs pos="30000">
                <a:srgbClr val="D49E6C"/>
              </a:gs>
              <a:gs pos="70000">
                <a:srgbClr val="A65528"/>
              </a:gs>
              <a:gs pos="100000">
                <a:srgbClr val="663012"/>
              </a:gs>
            </a:gsLst>
            <a:lin ang="16200000" scaled="1"/>
            <a:tileRect/>
          </a:gra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1905000"/>
            <a:ext cx="769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p:txBody>
          <a:bodyPr/>
          <a:lstStyle>
            <a:lvl1pPr>
              <a:defRPr b="1">
                <a:latin typeface="Arial" pitchFamily="34" charset="0"/>
                <a:cs typeface="Arial" pitchFamily="34" charset="0"/>
              </a:defRPr>
            </a:lvl1pPr>
          </a:lstStyle>
          <a:p>
            <a:pPr>
              <a:defRPr/>
            </a:pPr>
            <a:r>
              <a:rPr lang="en-US" dirty="0" smtClean="0"/>
              <a:t>9/22/10</a:t>
            </a:r>
            <a:endParaRPr lang="en-US" dirty="0"/>
          </a:p>
        </p:txBody>
      </p:sp>
      <p:sp>
        <p:nvSpPr>
          <p:cNvPr id="9" name="Footer Placeholder 4"/>
          <p:cNvSpPr>
            <a:spLocks noGrp="1"/>
          </p:cNvSpPr>
          <p:nvPr>
            <p:ph type="ftr" sz="quarter" idx="11"/>
          </p:nvPr>
        </p:nvSpPr>
        <p:spPr>
          <a:xfrm>
            <a:off x="2590800" y="6248400"/>
            <a:ext cx="3733800" cy="609600"/>
          </a:xfrm>
        </p:spPr>
        <p:txBody>
          <a:bodyPr/>
          <a:lstStyle>
            <a:lvl1pPr>
              <a:defRPr b="1">
                <a:latin typeface="Arial" pitchFamily="34" charset="0"/>
                <a:cs typeface="Arial" pitchFamily="34" charset="0"/>
              </a:defRPr>
            </a:lvl1pPr>
          </a:lstStyle>
          <a:p>
            <a:pPr>
              <a:defRPr/>
            </a:pPr>
            <a:r>
              <a:rPr lang="en-US" dirty="0" smtClean="0"/>
              <a:t>© Lawrence M. Hinman, Ph.D.</a:t>
            </a:r>
            <a:endParaRPr lang="en-US" dirty="0"/>
          </a:p>
        </p:txBody>
      </p:sp>
      <p:sp>
        <p:nvSpPr>
          <p:cNvPr id="10"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E97C10F6-7C4F-416A-BA55-C61FC9549B0F}" type="slidenum">
              <a:rPr lang="en-US" smtClean="0"/>
              <a:pPr>
                <a:defRPr/>
              </a:pPr>
              <a:t>‹#›</a:t>
            </a:fld>
            <a:endParaRPr lang="en-US" dirty="0"/>
          </a:p>
        </p:txBody>
      </p:sp>
    </p:spTree>
  </p:cSld>
  <p:clrMapOvr>
    <a:masterClrMapping/>
  </p:clrMapOvr>
  <p:transition>
    <p:split orient="vert"/>
    <p:sndAc>
      <p:stSnd>
        <p:snd r:embed="rId1" name="CAMERA.WAV"/>
      </p:stSnd>
    </p:sndAc>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5"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graphicFrame>
        <p:nvGraphicFramePr>
          <p:cNvPr id="7"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144412" name="Package" r:id="rId4" imgW="1343160" imgH="485640" progId="">
                  <p:embed/>
                </p:oleObj>
              </mc:Choice>
              <mc:Fallback>
                <p:oleObj name="Package" r:id="rId4" imgW="1343160" imgH="485640" progId="">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46F24D88-B087-4FFF-BA25-EDABCE267AC6}" type="slidenum">
              <a:rPr lang="en-US" smtClean="0"/>
              <a:pPr>
                <a:defRPr/>
              </a:pPr>
              <a:t>‹#›</a:t>
            </a:fld>
            <a:endParaRPr lang="en-US"/>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6"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7" name="Picture 19"/>
          <p:cNvPicPr>
            <a:picLocks noChangeAspect="1" noChangeArrowheads="1"/>
          </p:cNvPicPr>
          <p:nvPr/>
        </p:nvPicPr>
        <p:blipFill>
          <a:blip r:embed="rId4"/>
          <a:srcRect/>
          <a:stretch>
            <a:fillRect/>
          </a:stretch>
        </p:blipFill>
        <p:spPr bwMode="auto">
          <a:xfrm>
            <a:off x="7391400" y="5181600"/>
            <a:ext cx="1143000" cy="1050925"/>
          </a:xfrm>
          <a:prstGeom prst="rect">
            <a:avLst/>
          </a:prstGeom>
          <a:noFill/>
          <a:ln w="9525">
            <a:noFill/>
            <a:miter lim="800000"/>
            <a:headEnd/>
            <a:tailEnd/>
          </a:ln>
        </p:spPr>
      </p:pic>
      <p:graphicFrame>
        <p:nvGraphicFramePr>
          <p:cNvPr id="8"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145436"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9050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AF81462D-184C-481B-A08A-22E7ED10F17F}" type="slidenum">
              <a:rPr lang="en-US" smtClean="0"/>
              <a:pPr>
                <a:defRPr/>
              </a:pPr>
              <a:t>‹#›</a:t>
            </a:fld>
            <a:endParaRPr lang="en-US"/>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5"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6"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7"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80924"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fld id="{5B9C78E5-A867-4DAD-AC08-114B8275BDCF}" type="datetime1">
              <a:rPr lang="en-US" smtClean="0"/>
              <a:pPr/>
              <a:t>8/20/16</a:t>
            </a:fld>
            <a:endParaRPr lang="en-US" b="0">
              <a:solidFill>
                <a:schemeClr val="tx1"/>
              </a:solidFill>
            </a:endParaRPr>
          </a:p>
        </p:txBody>
      </p:sp>
      <p:sp>
        <p:nvSpPr>
          <p:cNvPr id="9" name="Footer Placeholder 4"/>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0" name="Slide Number Placeholder 5"/>
          <p:cNvSpPr>
            <a:spLocks noGrp="1"/>
          </p:cNvSpPr>
          <p:nvPr>
            <p:ph type="sldNum" sz="quarter" idx="12"/>
          </p:nvPr>
        </p:nvSpPr>
        <p:spPr/>
        <p:txBody>
          <a:bodyPr/>
          <a:lstStyle>
            <a:lvl1pPr>
              <a:defRPr/>
            </a:lvl1pPr>
          </a:lstStyle>
          <a:p>
            <a:fld id="{494F4EDE-CAA7-41DB-BB42-1B256A3B810D}"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8"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9" name="Picture 19"/>
          <p:cNvPicPr>
            <a:picLocks noChangeAspect="1" noChangeArrowheads="1"/>
          </p:cNvPicPr>
          <p:nvPr/>
        </p:nvPicPr>
        <p:blipFill>
          <a:blip r:embed="rId4"/>
          <a:srcRect/>
          <a:stretch>
            <a:fillRect/>
          </a:stretch>
        </p:blipFill>
        <p:spPr bwMode="auto">
          <a:xfrm>
            <a:off x="7391400" y="5181600"/>
            <a:ext cx="1143000" cy="1050925"/>
          </a:xfrm>
          <a:prstGeom prst="rect">
            <a:avLst/>
          </a:prstGeom>
          <a:noFill/>
          <a:ln w="9525">
            <a:noFill/>
            <a:miter lim="800000"/>
            <a:headEnd/>
            <a:tailEnd/>
          </a:ln>
        </p:spPr>
      </p:pic>
      <p:graphicFrame>
        <p:nvGraphicFramePr>
          <p:cNvPr id="10"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146460"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endParaRPr lang="en-US"/>
          </a:p>
        </p:txBody>
      </p:sp>
      <p:sp>
        <p:nvSpPr>
          <p:cNvPr id="12" name="Footer Placeholder 7"/>
          <p:cNvSpPr>
            <a:spLocks noGrp="1"/>
          </p:cNvSpPr>
          <p:nvPr>
            <p:ph type="ftr" sz="quarter" idx="11"/>
          </p:nvPr>
        </p:nvSpPr>
        <p:spPr/>
        <p:txBody>
          <a:bodyPr/>
          <a:lstStyle>
            <a:lvl1pPr>
              <a:defRPr/>
            </a:lvl1pPr>
          </a:lstStyle>
          <a:p>
            <a:pPr>
              <a:defRPr/>
            </a:pPr>
            <a:endParaRPr lang="en-US"/>
          </a:p>
        </p:txBody>
      </p:sp>
      <p:sp>
        <p:nvSpPr>
          <p:cNvPr id="13" name="Slide Number Placeholder 8"/>
          <p:cNvSpPr>
            <a:spLocks noGrp="1"/>
          </p:cNvSpPr>
          <p:nvPr>
            <p:ph type="sldNum" sz="quarter" idx="12"/>
          </p:nvPr>
        </p:nvSpPr>
        <p:spPr/>
        <p:txBody>
          <a:bodyPr/>
          <a:lstStyle>
            <a:lvl1pPr>
              <a:defRPr/>
            </a:lvl1pPr>
          </a:lstStyle>
          <a:p>
            <a:pPr>
              <a:defRPr/>
            </a:pPr>
            <a:fld id="{D83F94D4-47C4-41FA-BD45-648B263787DE}" type="slidenum">
              <a:rPr lang="en-US" smtClean="0"/>
              <a:pPr>
                <a:defRPr/>
              </a:pPr>
              <a:t>‹#›</a:t>
            </a:fld>
            <a:endParaRPr lang="en-US"/>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4"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5" name="Picture 19"/>
          <p:cNvPicPr>
            <a:picLocks noChangeAspect="1" noChangeArrowheads="1"/>
          </p:cNvPicPr>
          <p:nvPr/>
        </p:nvPicPr>
        <p:blipFill>
          <a:blip r:embed="rId4"/>
          <a:srcRect/>
          <a:stretch>
            <a:fillRect/>
          </a:stretch>
        </p:blipFill>
        <p:spPr bwMode="auto">
          <a:xfrm>
            <a:off x="7391400" y="5181600"/>
            <a:ext cx="1143000" cy="1050925"/>
          </a:xfrm>
          <a:prstGeom prst="rect">
            <a:avLst/>
          </a:prstGeom>
          <a:noFill/>
          <a:ln w="9525">
            <a:noFill/>
            <a:miter lim="800000"/>
            <a:headEnd/>
            <a:tailEnd/>
          </a:ln>
        </p:spPr>
      </p:pic>
      <p:graphicFrame>
        <p:nvGraphicFramePr>
          <p:cNvPr id="6"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147484"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8" name="Footer Placeholder 3"/>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9" name="Slide Number Placeholder 4"/>
          <p:cNvSpPr>
            <a:spLocks noGrp="1"/>
          </p:cNvSpPr>
          <p:nvPr>
            <p:ph type="sldNum" sz="quarter" idx="12"/>
          </p:nvPr>
        </p:nvSpPr>
        <p:spPr/>
        <p:txBody>
          <a:bodyPr/>
          <a:lstStyle>
            <a:lvl1pPr>
              <a:defRPr>
                <a:latin typeface="Arial" pitchFamily="34" charset="0"/>
                <a:cs typeface="Arial" pitchFamily="34" charset="0"/>
              </a:defRPr>
            </a:lvl1pPr>
          </a:lstStyle>
          <a:p>
            <a:pPr>
              <a:defRPr/>
            </a:pPr>
            <a:fld id="{F4EA771A-5029-4306-A9DF-914E4F7DEFBF}" type="slidenum">
              <a:rPr lang="en-US" smtClean="0"/>
              <a:pPr>
                <a:defRPr/>
              </a:pPr>
              <a:t>‹#›</a:t>
            </a:fld>
            <a:endParaRPr lang="en-US"/>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3"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4" name="Picture 19"/>
          <p:cNvPicPr>
            <a:picLocks noChangeAspect="1" noChangeArrowheads="1"/>
          </p:cNvPicPr>
          <p:nvPr/>
        </p:nvPicPr>
        <p:blipFill>
          <a:blip r:embed="rId4"/>
          <a:srcRect/>
          <a:stretch>
            <a:fillRect/>
          </a:stretch>
        </p:blipFill>
        <p:spPr bwMode="auto">
          <a:xfrm>
            <a:off x="7391400" y="5181600"/>
            <a:ext cx="1143000" cy="1050925"/>
          </a:xfrm>
          <a:prstGeom prst="rect">
            <a:avLst/>
          </a:prstGeom>
          <a:noFill/>
          <a:ln w="9525">
            <a:noFill/>
            <a:miter lim="800000"/>
            <a:headEnd/>
            <a:tailEnd/>
          </a:ln>
        </p:spPr>
      </p:pic>
      <p:graphicFrame>
        <p:nvGraphicFramePr>
          <p:cNvPr id="5"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148508"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6" name="Date Placeholder 1"/>
          <p:cNvSpPr>
            <a:spLocks noGrp="1"/>
          </p:cNvSpPr>
          <p:nvPr>
            <p:ph type="dt" sz="half" idx="10"/>
          </p:nvPr>
        </p:nvSpPr>
        <p:spPr/>
        <p:txBody>
          <a:bodyPr/>
          <a:lstStyle>
            <a:lvl1pPr>
              <a:defRPr/>
            </a:lvl1pPr>
          </a:lstStyle>
          <a:p>
            <a:pPr>
              <a:defRPr/>
            </a:pPr>
            <a:endParaRPr lang="en-US"/>
          </a:p>
        </p:txBody>
      </p:sp>
      <p:sp>
        <p:nvSpPr>
          <p:cNvPr id="7" name="Footer Placeholder 2"/>
          <p:cNvSpPr>
            <a:spLocks noGrp="1"/>
          </p:cNvSpPr>
          <p:nvPr>
            <p:ph type="ftr" sz="quarter" idx="11"/>
          </p:nvPr>
        </p:nvSpPr>
        <p:spPr/>
        <p:txBody>
          <a:bodyPr/>
          <a:lstStyle>
            <a:lvl1pPr>
              <a:defRPr/>
            </a:lvl1pPr>
          </a:lstStyle>
          <a:p>
            <a:pPr>
              <a:defRPr/>
            </a:pPr>
            <a:endParaRPr lang="en-US"/>
          </a:p>
        </p:txBody>
      </p:sp>
      <p:sp>
        <p:nvSpPr>
          <p:cNvPr id="8" name="Slide Number Placeholder 3"/>
          <p:cNvSpPr>
            <a:spLocks noGrp="1"/>
          </p:cNvSpPr>
          <p:nvPr>
            <p:ph type="sldNum" sz="quarter" idx="12"/>
          </p:nvPr>
        </p:nvSpPr>
        <p:spPr/>
        <p:txBody>
          <a:bodyPr/>
          <a:lstStyle>
            <a:lvl1pPr>
              <a:defRPr/>
            </a:lvl1pPr>
          </a:lstStyle>
          <a:p>
            <a:pPr>
              <a:defRPr/>
            </a:pPr>
            <a:fld id="{2006D335-4A35-419E-8D3D-D6C38EE6AD73}" type="slidenum">
              <a:rPr lang="en-US" smtClean="0"/>
              <a:pPr>
                <a:defRPr/>
              </a:pPr>
              <a:t>‹#›</a:t>
            </a:fld>
            <a:endParaRPr lang="en-US"/>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6"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7" name="Picture 19"/>
          <p:cNvPicPr>
            <a:picLocks noChangeAspect="1" noChangeArrowheads="1"/>
          </p:cNvPicPr>
          <p:nvPr/>
        </p:nvPicPr>
        <p:blipFill>
          <a:blip r:embed="rId4"/>
          <a:srcRect/>
          <a:stretch>
            <a:fillRect/>
          </a:stretch>
        </p:blipFill>
        <p:spPr bwMode="auto">
          <a:xfrm>
            <a:off x="7391400" y="5181600"/>
            <a:ext cx="1143000" cy="1050925"/>
          </a:xfrm>
          <a:prstGeom prst="rect">
            <a:avLst/>
          </a:prstGeom>
          <a:noFill/>
          <a:ln w="9525">
            <a:noFill/>
            <a:miter lim="800000"/>
            <a:headEnd/>
            <a:tailEnd/>
          </a:ln>
        </p:spPr>
      </p:pic>
      <p:graphicFrame>
        <p:nvGraphicFramePr>
          <p:cNvPr id="8"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149532"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7BD5D78C-5384-4B01-9F7C-92CD52D3977B}" type="slidenum">
              <a:rPr lang="en-US" smtClean="0"/>
              <a:pPr>
                <a:defRPr/>
              </a:pPr>
              <a:t>‹#›</a:t>
            </a:fld>
            <a:endParaRPr lang="en-US"/>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6"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7" name="Picture 19"/>
          <p:cNvPicPr>
            <a:picLocks noChangeAspect="1" noChangeArrowheads="1"/>
          </p:cNvPicPr>
          <p:nvPr/>
        </p:nvPicPr>
        <p:blipFill>
          <a:blip r:embed="rId4"/>
          <a:srcRect/>
          <a:stretch>
            <a:fillRect/>
          </a:stretch>
        </p:blipFill>
        <p:spPr bwMode="auto">
          <a:xfrm>
            <a:off x="7391400" y="5181600"/>
            <a:ext cx="1143000" cy="1050925"/>
          </a:xfrm>
          <a:prstGeom prst="rect">
            <a:avLst/>
          </a:prstGeom>
          <a:noFill/>
          <a:ln w="9525">
            <a:noFill/>
            <a:miter lim="800000"/>
            <a:headEnd/>
            <a:tailEnd/>
          </a:ln>
        </p:spPr>
      </p:pic>
      <p:graphicFrame>
        <p:nvGraphicFramePr>
          <p:cNvPr id="8"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150556"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6B8D453C-EAC5-43DF-9C67-E3AAD35E4FF7}" type="slidenum">
              <a:rPr lang="en-US" smtClean="0"/>
              <a:pPr>
                <a:defRPr/>
              </a:pPr>
              <a:t>‹#›</a:t>
            </a:fld>
            <a:endParaRPr lang="en-US"/>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5"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6" name="Picture 19"/>
          <p:cNvPicPr>
            <a:picLocks noChangeAspect="1" noChangeArrowheads="1"/>
          </p:cNvPicPr>
          <p:nvPr/>
        </p:nvPicPr>
        <p:blipFill>
          <a:blip r:embed="rId4"/>
          <a:srcRect/>
          <a:stretch>
            <a:fillRect/>
          </a:stretch>
        </p:blipFill>
        <p:spPr bwMode="auto">
          <a:xfrm>
            <a:off x="7391400" y="5181600"/>
            <a:ext cx="1143000" cy="1050925"/>
          </a:xfrm>
          <a:prstGeom prst="rect">
            <a:avLst/>
          </a:prstGeom>
          <a:noFill/>
          <a:ln w="9525">
            <a:noFill/>
            <a:miter lim="800000"/>
            <a:headEnd/>
            <a:tailEnd/>
          </a:ln>
        </p:spPr>
      </p:pic>
      <p:graphicFrame>
        <p:nvGraphicFramePr>
          <p:cNvPr id="7"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151580"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EF1FE98E-B7BF-41A8-A30B-294D55981B7C}" type="slidenum">
              <a:rPr lang="en-US" smtClean="0"/>
              <a:pPr>
                <a:defRPr/>
              </a:pPr>
              <a:t>‹#›</a:t>
            </a:fld>
            <a:endParaRPr lang="en-US"/>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5"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6" name="Picture 19"/>
          <p:cNvPicPr>
            <a:picLocks noChangeAspect="1" noChangeArrowheads="1"/>
          </p:cNvPicPr>
          <p:nvPr/>
        </p:nvPicPr>
        <p:blipFill>
          <a:blip r:embed="rId4"/>
          <a:srcRect/>
          <a:stretch>
            <a:fillRect/>
          </a:stretch>
        </p:blipFill>
        <p:spPr bwMode="auto">
          <a:xfrm>
            <a:off x="7391400" y="5181600"/>
            <a:ext cx="1143000" cy="1050925"/>
          </a:xfrm>
          <a:prstGeom prst="rect">
            <a:avLst/>
          </a:prstGeom>
          <a:noFill/>
          <a:ln w="9525">
            <a:noFill/>
            <a:miter lim="800000"/>
            <a:headEnd/>
            <a:tailEnd/>
          </a:ln>
        </p:spPr>
      </p:pic>
      <p:graphicFrame>
        <p:nvGraphicFramePr>
          <p:cNvPr id="7"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152604"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Vertical Title 1"/>
          <p:cNvSpPr>
            <a:spLocks noGrp="1"/>
          </p:cNvSpPr>
          <p:nvPr>
            <p:ph type="title" orient="vert"/>
          </p:nvPr>
        </p:nvSpPr>
        <p:spPr>
          <a:xfrm>
            <a:off x="7105650" y="76200"/>
            <a:ext cx="21145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
            <a:ext cx="61912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6B88BA3E-079A-4401-B0C0-33DD8FC05951}" type="slidenum">
              <a:rPr lang="en-US" smtClean="0"/>
              <a:pPr>
                <a:defRPr/>
              </a:pPr>
              <a:t>‹#›</a:t>
            </a:fld>
            <a:endParaRPr lang="en-US"/>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73163" y="1981200"/>
            <a:ext cx="7772400" cy="4114800"/>
          </a:xfrm>
        </p:spPr>
        <p:txBody>
          <a:bodyPr/>
          <a:lstStyle/>
          <a:p>
            <a:pPr lvl="0"/>
            <a:r>
              <a:rPr lang="en-US" noProof="0" smtClean="0"/>
              <a:t>Click icon to add table</a:t>
            </a:r>
          </a:p>
        </p:txBody>
      </p:sp>
      <p:sp>
        <p:nvSpPr>
          <p:cNvPr id="4" name="Date Placeholder 3"/>
          <p:cNvSpPr>
            <a:spLocks noGrp="1"/>
          </p:cNvSpPr>
          <p:nvPr>
            <p:ph type="dt" sz="half" idx="10"/>
          </p:nvPr>
        </p:nvSpPr>
        <p:spPr/>
        <p:txBody>
          <a:bodyPr/>
          <a:lstStyle>
            <a:lvl1pPr>
              <a:defRPr smtClean="0"/>
            </a:lvl1pPr>
          </a:lstStyle>
          <a:p>
            <a:pPr>
              <a:defRPr/>
            </a:pPr>
            <a:endParaRPr lang="en-US"/>
          </a:p>
        </p:txBody>
      </p:sp>
      <p:sp>
        <p:nvSpPr>
          <p:cNvPr id="5" name="Footer Placeholder 4"/>
          <p:cNvSpPr>
            <a:spLocks noGrp="1"/>
          </p:cNvSpPr>
          <p:nvPr>
            <p:ph type="ftr" sz="quarter" idx="11"/>
          </p:nvPr>
        </p:nvSpPr>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9C838E94-3DE9-4263-81CB-41728F10991F}" type="slidenum">
              <a:rPr lang="en-US" smtClean="0"/>
              <a:pPr>
                <a:defRPr/>
              </a:pPr>
              <a:t>‹#›</a:t>
            </a:fld>
            <a:endParaRPr lang="en-US"/>
          </a:p>
        </p:txBody>
      </p:sp>
    </p:spTree>
  </p:cSld>
  <p:clrMapOvr>
    <a:masterClrMapping/>
  </p:clrMapOvr>
  <p:transition>
    <p:split orient="vert"/>
    <p:sndAc>
      <p:stSnd>
        <p:snd r:embed="rId1" name="CAMERA.WAV"/>
      </p:stSnd>
    </p:sndAc>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173163" y="1981200"/>
            <a:ext cx="3810000" cy="4114800"/>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51355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endParaRPr lang="en-US"/>
          </a:p>
        </p:txBody>
      </p:sp>
      <p:sp>
        <p:nvSpPr>
          <p:cNvPr id="6" name="Footer Placeholder 5"/>
          <p:cNvSpPr>
            <a:spLocks noGrp="1"/>
          </p:cNvSpPr>
          <p:nvPr>
            <p:ph type="ftr" sz="quarter" idx="11"/>
          </p:nvPr>
        </p:nvSpPr>
        <p:spPr/>
        <p:txBody>
          <a:bodyPr/>
          <a:lstStyle>
            <a:lvl1pPr>
              <a:defRPr smtClean="0"/>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9C838E94-3DE9-4263-81CB-41728F10991F}" type="slidenum">
              <a:rPr lang="en-US" smtClean="0"/>
              <a:pPr>
                <a:defRPr/>
              </a:pPr>
              <a:t>‹#›</a:t>
            </a:fld>
            <a:endParaRPr lang="en-US"/>
          </a:p>
        </p:txBody>
      </p:sp>
    </p:spTree>
  </p:cSld>
  <p:clrMapOvr>
    <a:masterClrMapping/>
  </p:clrMapOvr>
  <p:transition>
    <p:split orient="vert"/>
    <p:sndAc>
      <p:stSnd>
        <p:snd r:embed="rId1" name="CAMERA.WAV"/>
      </p:stSnd>
    </p:sndAc>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35563" y="1981200"/>
            <a:ext cx="3810000" cy="4114800"/>
          </a:xfrm>
        </p:spPr>
        <p:txBody>
          <a:bodyPr/>
          <a:lstStyle/>
          <a:p>
            <a:endParaRPr lang="en-US"/>
          </a:p>
        </p:txBody>
      </p:sp>
      <p:sp>
        <p:nvSpPr>
          <p:cNvPr id="5" name="Date Placeholder 4"/>
          <p:cNvSpPr>
            <a:spLocks noGrp="1"/>
          </p:cNvSpPr>
          <p:nvPr>
            <p:ph type="dt" sz="half" idx="10"/>
          </p:nvPr>
        </p:nvSpPr>
        <p:spPr>
          <a:xfrm>
            <a:off x="1173163" y="6265863"/>
            <a:ext cx="1905000" cy="457200"/>
          </a:xfrm>
        </p:spPr>
        <p:txBody>
          <a:bodyPr/>
          <a:lstStyle>
            <a:lvl1pPr>
              <a:defRPr/>
            </a:lvl1pPr>
          </a:lstStyle>
          <a:p>
            <a:fld id="{1E9E579A-7F76-47A0-B5E6-C3DF1364653C}" type="datetime1">
              <a:rPr lang="en-US"/>
              <a:pPr/>
              <a:t>8/20/16</a:t>
            </a:fld>
            <a:endParaRPr lang="en-US" b="0">
              <a:solidFill>
                <a:schemeClr val="tx1"/>
              </a:solidFill>
            </a:endParaRPr>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r>
              <a:rPr lang="en-US"/>
              <a:t>©Lawrence M. Hinman</a:t>
            </a:r>
            <a:endParaRPr lang="en-US" b="0">
              <a:solidFill>
                <a:schemeClr val="tx1"/>
              </a:solidFill>
            </a:endParaRPr>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fld id="{3A48BF98-4A92-4A7C-9522-37A5FE2BFC77}" type="slidenum">
              <a:rPr lang="en-US"/>
              <a:pPr/>
              <a:t>‹#›</a:t>
            </a:fld>
            <a:endParaRPr lang="en-US" b="0">
              <a:solidFill>
                <a:schemeClr val="tx1"/>
              </a:solidFill>
            </a:endParaRPr>
          </a:p>
        </p:txBody>
      </p:sp>
    </p:spTree>
  </p:cSld>
  <p:clrMapOvr>
    <a:masterClrMapping/>
  </p:clrMapOvr>
  <p:transition>
    <p:split orient="vert"/>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6"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7"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8"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81948"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9050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4"/>
          <p:cNvSpPr>
            <a:spLocks noGrp="1"/>
          </p:cNvSpPr>
          <p:nvPr>
            <p:ph type="dt" sz="half" idx="10"/>
          </p:nvPr>
        </p:nvSpPr>
        <p:spPr/>
        <p:txBody>
          <a:bodyPr/>
          <a:lstStyle>
            <a:lvl1pPr>
              <a:defRPr/>
            </a:lvl1pPr>
          </a:lstStyle>
          <a:p>
            <a:fld id="{DF6B022A-6A22-4DD6-B7B9-7841C18A478F}" type="datetime1">
              <a:rPr lang="en-US" smtClean="0"/>
              <a:pPr/>
              <a:t>8/20/16</a:t>
            </a:fld>
            <a:endParaRPr lang="en-US" b="0">
              <a:solidFill>
                <a:schemeClr val="tx1"/>
              </a:solidFill>
            </a:endParaRPr>
          </a:p>
        </p:txBody>
      </p:sp>
      <p:sp>
        <p:nvSpPr>
          <p:cNvPr id="10" name="Footer Placeholder 5"/>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1" name="Slide Number Placeholder 6"/>
          <p:cNvSpPr>
            <a:spLocks noGrp="1"/>
          </p:cNvSpPr>
          <p:nvPr>
            <p:ph type="sldNum" sz="quarter" idx="12"/>
          </p:nvPr>
        </p:nvSpPr>
        <p:spPr/>
        <p:txBody>
          <a:bodyPr/>
          <a:lstStyle>
            <a:lvl1pPr>
              <a:defRPr/>
            </a:lvl1pPr>
          </a:lstStyle>
          <a:p>
            <a:fld id="{31B6E7BA-5DA3-4BDC-BF1E-0E7CDEC880AB}"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828800"/>
            <a:ext cx="9144000" cy="5029200"/>
          </a:xfrm>
          <a:prstGeom prst="rect">
            <a:avLst/>
          </a:prstGeom>
          <a:solidFill>
            <a:schemeClr val="tx1">
              <a:lumMod val="50000"/>
              <a:lumOff val="50000"/>
            </a:schemeClr>
          </a:solidFill>
          <a:ln w="9525">
            <a:noFill/>
            <a:miter lim="800000"/>
            <a:headEnd/>
            <a:tailEnd/>
          </a:ln>
        </p:spPr>
        <p:txBody>
          <a:bodyPr wrap="none" anchor="ctr"/>
          <a:lstStyle/>
          <a:p>
            <a:pPr eaLnBrk="0" hangingPunct="0">
              <a:defRPr/>
            </a:pPr>
            <a:endParaRPr lang="en-US">
              <a:solidFill>
                <a:srgbClr val="173063"/>
              </a:solidFill>
              <a:latin typeface="Arial" charset="0"/>
              <a:ea typeface="ＭＳ Ｐゴシック" pitchFamily="1" charset="-128"/>
              <a:cs typeface="+mn-cs"/>
            </a:endParaRPr>
          </a:p>
        </p:txBody>
      </p:sp>
      <p:sp>
        <p:nvSpPr>
          <p:cNvPr id="5" name="Rectangle 22"/>
          <p:cNvSpPr>
            <a:spLocks noChangeArrowheads="1"/>
          </p:cNvSpPr>
          <p:nvPr/>
        </p:nvSpPr>
        <p:spPr bwMode="auto">
          <a:xfrm>
            <a:off x="0" y="1828800"/>
            <a:ext cx="9144000" cy="228600"/>
          </a:xfrm>
          <a:prstGeom prst="rect">
            <a:avLst/>
          </a:prstGeom>
          <a:gradFill>
            <a:gsLst>
              <a:gs pos="0">
                <a:srgbClr val="D6B19C"/>
              </a:gs>
              <a:gs pos="30000">
                <a:srgbClr val="D49E6C"/>
              </a:gs>
              <a:gs pos="70000">
                <a:srgbClr val="A65528"/>
              </a:gs>
              <a:gs pos="100000">
                <a:srgbClr val="663012"/>
              </a:gs>
            </a:gsLst>
            <a:lin ang="16200000" scaled="0"/>
          </a:gra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sp>
        <p:nvSpPr>
          <p:cNvPr id="231427" name="Rectangle 3"/>
          <p:cNvSpPr>
            <a:spLocks noGrp="1" noChangeArrowheads="1"/>
          </p:cNvSpPr>
          <p:nvPr>
            <p:ph type="ctrTitle"/>
          </p:nvPr>
        </p:nvSpPr>
        <p:spPr>
          <a:xfrm>
            <a:off x="762000" y="517525"/>
            <a:ext cx="7772400" cy="1143000"/>
          </a:xfrm>
        </p:spPr>
        <p:txBody>
          <a:bodyPr/>
          <a:lstStyle>
            <a:lvl1pPr>
              <a:defRPr sz="3600" baseline="0">
                <a:solidFill>
                  <a:schemeClr val="tx1">
                    <a:lumMod val="75000"/>
                    <a:lumOff val="25000"/>
                  </a:schemeClr>
                </a:solidFill>
                <a:effectLst>
                  <a:outerShdw blurRad="50800" dist="63500" dir="2700000" algn="tl" rotWithShape="0">
                    <a:prstClr val="black">
                      <a:alpha val="40000"/>
                    </a:prstClr>
                  </a:outerShdw>
                </a:effectLst>
              </a:defRPr>
            </a:lvl1pPr>
          </a:lstStyle>
          <a:p>
            <a:r>
              <a:rPr lang="en-US" smtClean="0"/>
              <a:t>Click to edit Master title style</a:t>
            </a:r>
            <a:endParaRPr lang="en-US" dirty="0"/>
          </a:p>
        </p:txBody>
      </p:sp>
      <p:sp>
        <p:nvSpPr>
          <p:cNvPr id="231428" name="Rectangle 4"/>
          <p:cNvSpPr>
            <a:spLocks noGrp="1" noChangeArrowheads="1"/>
          </p:cNvSpPr>
          <p:nvPr>
            <p:ph type="subTitle" idx="1" hasCustomPrompt="1"/>
          </p:nvPr>
        </p:nvSpPr>
        <p:spPr>
          <a:xfrm>
            <a:off x="914400" y="2651416"/>
            <a:ext cx="7239000" cy="2057400"/>
          </a:xfrm>
        </p:spPr>
        <p:txBody>
          <a:bodyPr/>
          <a:lstStyle>
            <a:lvl1pPr algn="ctr">
              <a:defRPr sz="2400" baseline="0">
                <a:solidFill>
                  <a:schemeClr val="bg1"/>
                </a:solidFill>
                <a:effectLst>
                  <a:outerShdw blurRad="38100" dist="38100" dir="2700000" algn="tl">
                    <a:srgbClr val="000000">
                      <a:alpha val="43137"/>
                    </a:srgbClr>
                  </a:outerShdw>
                </a:effectLst>
              </a:defRPr>
            </a:lvl1pPr>
          </a:lstStyle>
          <a:p>
            <a:r>
              <a:rPr lang="en-US" dirty="0" smtClean="0"/>
              <a:t>Lawrence M. Hinman, Ph.D.</a:t>
            </a:r>
          </a:p>
          <a:p>
            <a:r>
              <a:rPr lang="en-US" dirty="0" smtClean="0"/>
              <a:t/>
            </a:r>
            <a:br>
              <a:rPr lang="en-US" dirty="0" smtClean="0"/>
            </a:br>
            <a:endParaRPr lang="en-US" dirty="0" smtClean="0"/>
          </a:p>
          <a:p>
            <a:endParaRPr lang="en-US" dirty="0" smtClean="0"/>
          </a:p>
          <a:p>
            <a:endParaRPr lang="en-US" dirty="0" smtClean="0"/>
          </a:p>
          <a:p>
            <a:r>
              <a:rPr lang="en-US" dirty="0" smtClean="0"/>
              <a:t>http://ethicsmatters.net</a:t>
            </a:r>
            <a:endParaRPr lang="en-US" dirty="0"/>
          </a:p>
        </p:txBody>
      </p:sp>
      <p:sp>
        <p:nvSpPr>
          <p:cNvPr id="8" name="Rectangle 5"/>
          <p:cNvSpPr>
            <a:spLocks noGrp="1" noChangeArrowheads="1"/>
          </p:cNvSpPr>
          <p:nvPr>
            <p:ph type="dt" sz="half" idx="10"/>
          </p:nvPr>
        </p:nvSpPr>
        <p:spPr/>
        <p:txBody>
          <a:bodyPr/>
          <a:lstStyle>
            <a:lvl1pPr>
              <a:defRPr b="1">
                <a:solidFill>
                  <a:schemeClr val="bg1"/>
                </a:solidFill>
                <a:effectLst>
                  <a:outerShdw blurRad="38100" dist="38100" dir="2700000" algn="tl">
                    <a:srgbClr val="000000">
                      <a:alpha val="43137"/>
                    </a:srgbClr>
                  </a:outerShdw>
                </a:effectLst>
                <a:latin typeface="+mj-lt"/>
              </a:defRPr>
            </a:lvl1pPr>
          </a:lstStyle>
          <a:p>
            <a:pPr>
              <a:defRPr/>
            </a:pPr>
            <a:endParaRPr lang="en-US"/>
          </a:p>
        </p:txBody>
      </p:sp>
      <p:sp>
        <p:nvSpPr>
          <p:cNvPr id="9" name="Rectangle 6"/>
          <p:cNvSpPr>
            <a:spLocks noGrp="1" noChangeArrowheads="1"/>
          </p:cNvSpPr>
          <p:nvPr>
            <p:ph type="ftr" sz="quarter" idx="11"/>
          </p:nvPr>
        </p:nvSpPr>
        <p:spPr>
          <a:xfrm>
            <a:off x="2819400" y="6248400"/>
            <a:ext cx="3429000" cy="457200"/>
          </a:xfrm>
        </p:spPr>
        <p:txBody>
          <a:bodyPr/>
          <a:lstStyle>
            <a:lvl1pPr>
              <a:defRPr b="1">
                <a:solidFill>
                  <a:schemeClr val="bg1"/>
                </a:solidFill>
                <a:effectLst>
                  <a:outerShdw blurRad="38100" dist="38100" dir="2700000" algn="tl">
                    <a:srgbClr val="000000">
                      <a:alpha val="43137"/>
                    </a:srgbClr>
                  </a:outerShdw>
                </a:effectLst>
                <a:latin typeface="+mj-lt"/>
              </a:defRPr>
            </a:lvl1pPr>
          </a:lstStyle>
          <a:p>
            <a:pPr>
              <a:defRPr/>
            </a:pPr>
            <a:endParaRPr lang="en-US"/>
          </a:p>
        </p:txBody>
      </p:sp>
      <p:sp>
        <p:nvSpPr>
          <p:cNvPr id="10" name="Rectangle 7"/>
          <p:cNvSpPr>
            <a:spLocks noGrp="1" noChangeArrowheads="1"/>
          </p:cNvSpPr>
          <p:nvPr>
            <p:ph type="sldNum" sz="quarter" idx="12"/>
          </p:nvPr>
        </p:nvSpPr>
        <p:spPr/>
        <p:txBody>
          <a:bodyPr/>
          <a:lstStyle>
            <a:lvl1pPr>
              <a:defRPr>
                <a:solidFill>
                  <a:schemeClr val="bg1"/>
                </a:solidFill>
                <a:effectLst>
                  <a:outerShdw blurRad="38100" dist="38100" dir="2700000" algn="tl">
                    <a:srgbClr val="000000">
                      <a:alpha val="43137"/>
                    </a:srgbClr>
                  </a:outerShdw>
                </a:effectLst>
                <a:latin typeface="+mj-lt"/>
              </a:defRPr>
            </a:lvl1pPr>
          </a:lstStyle>
          <a:p>
            <a:pPr>
              <a:defRPr/>
            </a:pPr>
            <a:fld id="{EE1D7417-35CE-4705-86B0-2A059537DE39}" type="slidenum">
              <a:rPr lang="en-US" smtClean="0"/>
              <a:pPr>
                <a:defRPr/>
              </a:pPr>
              <a:t>‹#›</a:t>
            </a:fld>
            <a:endParaRPr lang="en-US"/>
          </a:p>
        </p:txBody>
      </p:sp>
      <p:sp>
        <p:nvSpPr>
          <p:cNvPr id="11" name="Rectangle 4"/>
          <p:cNvSpPr txBox="1">
            <a:spLocks noChangeArrowheads="1"/>
          </p:cNvSpPr>
          <p:nvPr/>
        </p:nvSpPr>
        <p:spPr bwMode="auto">
          <a:xfrm>
            <a:off x="914400" y="2705954"/>
            <a:ext cx="7239000" cy="13816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2400" baseline="0">
                <a:solidFill>
                  <a:schemeClr val="bg1"/>
                </a:solidFill>
              </a:defRPr>
            </a:lvl1pPr>
          </a:lstStyle>
          <a:p>
            <a:pPr marL="342900" marR="0" lvl="0" indent="-342900" algn="ctr" defTabSz="914400" rtl="0" eaLnBrk="1" fontAlgn="base" latinLnBrk="0" hangingPunct="1">
              <a:lnSpc>
                <a:spcPct val="100000"/>
              </a:lnSpc>
              <a:spcBef>
                <a:spcPct val="0"/>
              </a:spcBef>
              <a:spcAft>
                <a:spcPct val="20000"/>
              </a:spcAft>
              <a:buClr>
                <a:srgbClr val="173063"/>
              </a:buClr>
              <a:buSzTx/>
              <a:buFontTx/>
              <a:buNone/>
              <a:tabLst/>
              <a:defRPr/>
            </a:pPr>
            <a:endParaRPr kumimoji="0" lang="en-US" sz="24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endParaRPr>
          </a:p>
          <a:p>
            <a:pPr marL="55563" marR="0" lvl="0" indent="0" algn="ctr" defTabSz="914400" rtl="0" eaLnBrk="1" fontAlgn="base" latinLnBrk="0" hangingPunct="1">
              <a:lnSpc>
                <a:spcPct val="100000"/>
              </a:lnSpc>
              <a:spcBef>
                <a:spcPct val="0"/>
              </a:spcBef>
              <a:spcAft>
                <a:spcPct val="20000"/>
              </a:spcAft>
              <a:buClr>
                <a:srgbClr val="173063"/>
              </a:buClr>
              <a:buSzTx/>
              <a:buFontTx/>
              <a:buNone/>
              <a:tabLst/>
              <a:defRPr/>
            </a:pPr>
            <a:r>
              <a:rPr kumimoji="0" lang="en-US" sz="16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rPr>
              <a:t>Professor of Philosophy</a:t>
            </a:r>
            <a:br>
              <a:rPr kumimoji="0" lang="en-US" sz="16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rPr>
            </a:br>
            <a:r>
              <a:rPr kumimoji="0" lang="en-US" sz="16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rPr>
              <a:t>University of San Diego</a:t>
            </a:r>
            <a:r>
              <a:rPr kumimoji="0" lang="en-US" sz="24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
            </a:r>
            <a:br>
              <a:rPr kumimoji="0" lang="en-US" sz="24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br>
            <a:endParaRPr kumimoji="0" lang="en-US" sz="24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endParaRPr>
          </a:p>
          <a:p>
            <a:pPr marL="342900" marR="0" lvl="0" indent="-342900" algn="ctr" defTabSz="914400" rtl="0" eaLnBrk="1" fontAlgn="base" latinLnBrk="0" hangingPunct="1">
              <a:lnSpc>
                <a:spcPct val="100000"/>
              </a:lnSpc>
              <a:spcBef>
                <a:spcPct val="0"/>
              </a:spcBef>
              <a:spcAft>
                <a:spcPct val="20000"/>
              </a:spcAft>
              <a:buClr>
                <a:srgbClr val="173063"/>
              </a:buClr>
              <a:buSzTx/>
              <a:buFontTx/>
              <a:buNone/>
              <a:tabLst/>
              <a:defRPr/>
            </a:pPr>
            <a:endParaRPr kumimoji="0" lang="en-US" sz="24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endParaRPr>
          </a:p>
          <a:p>
            <a:pPr marL="342900" marR="0" lvl="0" indent="-342900" algn="ctr" defTabSz="914400" rtl="0" eaLnBrk="1" fontAlgn="base" latinLnBrk="0" hangingPunct="1">
              <a:lnSpc>
                <a:spcPct val="100000"/>
              </a:lnSpc>
              <a:spcBef>
                <a:spcPct val="0"/>
              </a:spcBef>
              <a:spcAft>
                <a:spcPct val="20000"/>
              </a:spcAft>
              <a:buClr>
                <a:srgbClr val="173063"/>
              </a:buClr>
              <a:buSzTx/>
              <a:buFontTx/>
              <a:buNone/>
              <a:tabLst/>
              <a:defRPr/>
            </a:pPr>
            <a:endParaRPr kumimoji="0" lang="en-US" sz="24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chemeClr val="tx1">
              <a:lumMod val="50000"/>
              <a:lumOff val="50000"/>
            </a:schemeClr>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5" name="Rectangle 16"/>
          <p:cNvSpPr>
            <a:spLocks noChangeArrowheads="1"/>
          </p:cNvSpPr>
          <p:nvPr/>
        </p:nvSpPr>
        <p:spPr bwMode="auto">
          <a:xfrm>
            <a:off x="0" y="1219200"/>
            <a:ext cx="9144000" cy="228600"/>
          </a:xfrm>
          <a:prstGeom prst="rect">
            <a:avLst/>
          </a:prstGeom>
          <a:gradFill flip="none" rotWithShape="1">
            <a:gsLst>
              <a:gs pos="0">
                <a:srgbClr val="D6B19C"/>
              </a:gs>
              <a:gs pos="30000">
                <a:srgbClr val="D49E6C"/>
              </a:gs>
              <a:gs pos="70000">
                <a:srgbClr val="A65528"/>
              </a:gs>
              <a:gs pos="100000">
                <a:srgbClr val="663012"/>
              </a:gs>
            </a:gsLst>
            <a:lin ang="16200000" scaled="1"/>
            <a:tileRect/>
          </a:gra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sp>
        <p:nvSpPr>
          <p:cNvPr id="2" name="Title 1"/>
          <p:cNvSpPr>
            <a:spLocks noGrp="1"/>
          </p:cNvSpPr>
          <p:nvPr>
            <p:ph type="title"/>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62000" y="1905000"/>
            <a:ext cx="7696200" cy="4191000"/>
          </a:xfrm>
        </p:spPr>
        <p:txBody>
          <a:bodyPr/>
          <a:lstStyle>
            <a:lvl2pPr marL="622300" indent="-277813">
              <a:buSzPct val="100000"/>
              <a:buFont typeface="Wingdings" charset="2"/>
              <a:buChar char="u"/>
              <a:defRPr>
                <a:solidFill>
                  <a:schemeClr val="tx1">
                    <a:lumMod val="95000"/>
                    <a:lumOff val="5000"/>
                  </a:schemeClr>
                </a:solidFill>
              </a:defRPr>
            </a:lvl2pPr>
            <a:lvl3pPr marL="862013" indent="-236538">
              <a:buFont typeface="Wingdings" charset="2"/>
              <a:buChar char="v"/>
              <a:tabLst>
                <a:tab pos="915988" algn="l"/>
              </a:tabLst>
              <a:defRPr sz="2000">
                <a:solidFill>
                  <a:schemeClr val="tx1">
                    <a:lumMod val="85000"/>
                    <a:lumOff val="15000"/>
                  </a:schemeClr>
                </a:solidFill>
              </a:defRPr>
            </a:lvl3pPr>
            <a:lvl4pPr marL="1143000" indent="-280988">
              <a:buFont typeface="Wingdings" charset="2"/>
              <a:buChar char="²"/>
              <a:defRPr sz="1800">
                <a:solidFill>
                  <a:schemeClr val="tx1">
                    <a:lumMod val="85000"/>
                    <a:lumOff val="15000"/>
                  </a:schemeClr>
                </a:solidFill>
              </a:defRPr>
            </a:lvl4pPr>
            <a:lvl5pPr marL="1370013" indent="-173038">
              <a:buFont typeface="Arial"/>
              <a:buChar char="•"/>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p:txBody>
          <a:bodyPr/>
          <a:lstStyle>
            <a:lvl1pPr>
              <a:defRPr b="1">
                <a:effectLst>
                  <a:outerShdw blurRad="38100" dist="38100" dir="2700000" algn="tl">
                    <a:srgbClr val="000000">
                      <a:alpha val="43137"/>
                    </a:srgbClr>
                  </a:outerShdw>
                </a:effectLst>
                <a:latin typeface="Arial" pitchFamily="34" charset="0"/>
                <a:cs typeface="Arial" pitchFamily="34" charset="0"/>
              </a:defRPr>
            </a:lvl1pPr>
          </a:lstStyle>
          <a:p>
            <a:pPr>
              <a:defRPr/>
            </a:pPr>
            <a:r>
              <a:rPr lang="en-US" smtClean="0"/>
              <a:t>9/22/10</a:t>
            </a:r>
            <a:endParaRPr lang="en-US" dirty="0"/>
          </a:p>
        </p:txBody>
      </p:sp>
      <p:sp>
        <p:nvSpPr>
          <p:cNvPr id="9" name="Footer Placeholder 4"/>
          <p:cNvSpPr>
            <a:spLocks noGrp="1"/>
          </p:cNvSpPr>
          <p:nvPr>
            <p:ph type="ftr" sz="quarter" idx="11"/>
          </p:nvPr>
        </p:nvSpPr>
        <p:spPr>
          <a:xfrm>
            <a:off x="2590800" y="6248400"/>
            <a:ext cx="3733800" cy="609600"/>
          </a:xfrm>
        </p:spPr>
        <p:txBody>
          <a:bodyPr/>
          <a:lstStyle>
            <a:lvl1pPr>
              <a:defRPr b="1">
                <a:effectLst>
                  <a:outerShdw blurRad="38100" dist="38100" dir="2700000" algn="tl">
                    <a:srgbClr val="000000">
                      <a:alpha val="43137"/>
                    </a:srgbClr>
                  </a:outerShdw>
                </a:effectLst>
                <a:latin typeface="Arial" pitchFamily="34" charset="0"/>
                <a:cs typeface="Arial" pitchFamily="34" charset="0"/>
              </a:defRPr>
            </a:lvl1pPr>
          </a:lstStyle>
          <a:p>
            <a:pPr>
              <a:defRPr/>
            </a:pPr>
            <a:r>
              <a:rPr lang="en-US" smtClean="0"/>
              <a:t>© Lawrence M. Hinman, Ph.D.</a:t>
            </a:r>
            <a:endParaRPr lang="en-US" dirty="0"/>
          </a:p>
        </p:txBody>
      </p:sp>
      <p:sp>
        <p:nvSpPr>
          <p:cNvPr id="10" name="Slide Number Placeholder 5"/>
          <p:cNvSpPr>
            <a:spLocks noGrp="1"/>
          </p:cNvSpPr>
          <p:nvPr>
            <p:ph type="sldNum" sz="quarter" idx="12"/>
          </p:nvPr>
        </p:nvSpPr>
        <p:spPr/>
        <p:txBody>
          <a:bodyPr/>
          <a:lstStyle>
            <a:lvl1pPr>
              <a:defRPr b="1">
                <a:latin typeface="Arial" pitchFamily="34" charset="0"/>
                <a:cs typeface="Arial" pitchFamily="34" charset="0"/>
              </a:defRPr>
            </a:lvl1pPr>
          </a:lstStyle>
          <a:p>
            <a:pPr>
              <a:defRPr/>
            </a:pPr>
            <a:fld id="{E97C10F6-7C4F-416A-BA55-C61FC9549B0F}" type="slidenum">
              <a:rPr lang="en-US" smtClean="0"/>
              <a:pPr>
                <a:defRPr/>
              </a:pPr>
              <a:t>‹#›</a:t>
            </a:fld>
            <a:endParaRPr lang="en-US" dirty="0"/>
          </a:p>
        </p:txBody>
      </p:sp>
    </p:spTree>
  </p:cSld>
  <p:clrMapOvr>
    <a:masterClrMapping/>
  </p:clrMapOvr>
  <p:transition>
    <p:split orient="vert"/>
    <p:sndAc>
      <p:stSnd>
        <p:snd r:embed="rId1" name="CAMERA.WAV"/>
      </p:stSnd>
    </p:sndAc>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3810000" cy="4191000"/>
          </a:xfrm>
        </p:spPr>
        <p:txBody>
          <a:bodyPr/>
          <a:lstStyle>
            <a:lvl1pPr>
              <a:defRPr sz="2400" b="1"/>
            </a:lvl1pPr>
            <a:lvl2pPr marL="277813" indent="-277813">
              <a:defRPr sz="2200"/>
            </a:lvl2pPr>
            <a:lvl3pPr marL="517525" indent="-227013">
              <a:defRPr sz="2000"/>
            </a:lvl3pPr>
            <a:lvl4pPr marL="803275" indent="-231775">
              <a:buFont typeface="Arial"/>
              <a:buChar char="•"/>
              <a:defRPr sz="1800"/>
            </a:lvl4pPr>
            <a:lvl5pPr marL="1143000" indent="-344488">
              <a:buFont typeface="Arial"/>
              <a:buChar cha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724400" y="1905000"/>
            <a:ext cx="3810000" cy="4191000"/>
          </a:xfrm>
        </p:spPr>
        <p:txBody>
          <a:bodyPr/>
          <a:lstStyle>
            <a:lvl1pPr>
              <a:defRPr sz="2400" b="1"/>
            </a:lvl1pPr>
            <a:lvl2pPr marL="344488" indent="-344488">
              <a:defRPr sz="2200"/>
            </a:lvl2pPr>
            <a:lvl3pPr marL="573088" indent="-228600">
              <a:defRPr sz="2000"/>
            </a:lvl3pPr>
            <a:lvl4pPr marL="803275" indent="-231775">
              <a:buFont typeface="Arial"/>
              <a:buChar char="•"/>
              <a:defRPr sz="1800"/>
            </a:lvl4pPr>
            <a:lvl5pPr marL="1143000" indent="-344488">
              <a:buFont typeface="Arial"/>
              <a:buChar cha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Date Placeholder 4"/>
          <p:cNvSpPr>
            <a:spLocks noGrp="1"/>
          </p:cNvSpPr>
          <p:nvPr>
            <p:ph type="dt" sz="half" idx="10"/>
          </p:nvPr>
        </p:nvSpPr>
        <p:spPr/>
        <p:txBody>
          <a:bodyPr/>
          <a:lstStyle>
            <a:lvl1pPr>
              <a:defRPr b="1">
                <a:effectLst>
                  <a:outerShdw blurRad="38100" dist="38100" dir="2700000" algn="tl">
                    <a:srgbClr val="000000">
                      <a:alpha val="43137"/>
                    </a:srgbClr>
                  </a:outerShdw>
                </a:effectLst>
              </a:defRPr>
            </a:lvl1pPr>
          </a:lstStyle>
          <a:p>
            <a:pPr>
              <a:defRPr/>
            </a:pPr>
            <a:endParaRPr lang="en-US"/>
          </a:p>
        </p:txBody>
      </p:sp>
      <p:sp>
        <p:nvSpPr>
          <p:cNvPr id="10" name="Footer Placeholder 5"/>
          <p:cNvSpPr>
            <a:spLocks noGrp="1"/>
          </p:cNvSpPr>
          <p:nvPr>
            <p:ph type="ftr" sz="quarter" idx="11"/>
          </p:nvPr>
        </p:nvSpPr>
        <p:spPr>
          <a:xfrm>
            <a:off x="2781291" y="6248400"/>
            <a:ext cx="3733800" cy="444460"/>
          </a:xfrm>
        </p:spPr>
        <p:txBody>
          <a:bodyPr/>
          <a:lstStyle>
            <a:lvl1pPr>
              <a:defRPr b="1">
                <a:effectLst>
                  <a:outerShdw blurRad="38100" dist="38100" dir="2700000" algn="tl">
                    <a:srgbClr val="000000">
                      <a:alpha val="43137"/>
                    </a:srgbClr>
                  </a:outerShdw>
                </a:effectLst>
              </a:defRPr>
            </a:lvl1pPr>
          </a:lstStyle>
          <a:p>
            <a:pPr>
              <a:defRPr/>
            </a:pPr>
            <a:endParaRPr lang="en-US"/>
          </a:p>
        </p:txBody>
      </p:sp>
      <p:sp>
        <p:nvSpPr>
          <p:cNvPr id="11" name="Slide Number Placeholder 6"/>
          <p:cNvSpPr>
            <a:spLocks noGrp="1"/>
          </p:cNvSpPr>
          <p:nvPr>
            <p:ph type="sldNum" sz="quarter" idx="12"/>
          </p:nvPr>
        </p:nvSpPr>
        <p:spPr/>
        <p:txBody>
          <a:bodyPr/>
          <a:lstStyle>
            <a:lvl1pPr>
              <a:defRPr b="1">
                <a:effectLst>
                  <a:outerShdw blurRad="38100" dist="38100" dir="2700000" algn="tl">
                    <a:srgbClr val="000000">
                      <a:alpha val="43137"/>
                    </a:srgbClr>
                  </a:outerShdw>
                </a:effectLst>
              </a:defRPr>
            </a:lvl1pPr>
          </a:lstStyle>
          <a:p>
            <a:pPr>
              <a:defRPr/>
            </a:pPr>
            <a:fld id="{AF81462D-184C-481B-A08A-22E7ED10F17F}" type="slidenum">
              <a:rPr lang="en-US" smtClean="0"/>
              <a:pPr>
                <a:defRPr/>
              </a:pPr>
              <a:t>‹#›</a:t>
            </a:fld>
            <a:endParaRPr lang="en-US"/>
          </a:p>
        </p:txBody>
      </p:sp>
      <p:sp>
        <p:nvSpPr>
          <p:cNvPr id="12" name="Rectangle 8"/>
          <p:cNvSpPr>
            <a:spLocks noChangeArrowheads="1"/>
          </p:cNvSpPr>
          <p:nvPr/>
        </p:nvSpPr>
        <p:spPr bwMode="auto">
          <a:xfrm>
            <a:off x="7252" y="-1807"/>
            <a:ext cx="9144000" cy="1219200"/>
          </a:xfrm>
          <a:prstGeom prst="rect">
            <a:avLst/>
          </a:prstGeom>
          <a:solidFill>
            <a:schemeClr val="tx1">
              <a:lumMod val="50000"/>
              <a:lumOff val="50000"/>
            </a:schemeClr>
          </a:solidFill>
          <a:ln w="9525">
            <a:noFill/>
            <a:miter lim="800000"/>
            <a:headEnd/>
            <a:tailEnd/>
          </a:ln>
        </p:spPr>
        <p:txBody>
          <a:bodyPr wrap="none" anchor="ctr"/>
          <a:lstStyle/>
          <a:p>
            <a:pPr eaLnBrk="0" hangingPunct="0">
              <a:defRPr/>
            </a:pPr>
            <a:endParaRPr lang="en-US" dirty="0">
              <a:latin typeface="Arial" charset="0"/>
              <a:ea typeface="ＭＳ Ｐゴシック" pitchFamily="1" charset="-128"/>
              <a:cs typeface="+mn-cs"/>
            </a:endParaRPr>
          </a:p>
        </p:txBody>
      </p:sp>
      <p:sp>
        <p:nvSpPr>
          <p:cNvPr id="13" name="Rectangle 16"/>
          <p:cNvSpPr>
            <a:spLocks noChangeArrowheads="1"/>
          </p:cNvSpPr>
          <p:nvPr/>
        </p:nvSpPr>
        <p:spPr bwMode="auto">
          <a:xfrm>
            <a:off x="0" y="1219200"/>
            <a:ext cx="9144000" cy="228600"/>
          </a:xfrm>
          <a:prstGeom prst="rect">
            <a:avLst/>
          </a:prstGeom>
          <a:gradFill flip="none" rotWithShape="1">
            <a:gsLst>
              <a:gs pos="0">
                <a:srgbClr val="D6B19C"/>
              </a:gs>
              <a:gs pos="30000">
                <a:srgbClr val="D49E6C"/>
              </a:gs>
              <a:gs pos="70000">
                <a:srgbClr val="A65528"/>
              </a:gs>
              <a:gs pos="100000">
                <a:srgbClr val="663012"/>
              </a:gs>
            </a:gsLst>
            <a:lin ang="16200000" scaled="1"/>
            <a:tileRect/>
          </a:gra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sp>
        <p:nvSpPr>
          <p:cNvPr id="15" name="Title 1"/>
          <p:cNvSpPr txBox="1">
            <a:spLocks/>
          </p:cNvSpPr>
          <p:nvPr/>
        </p:nvSpPr>
        <p:spPr bwMode="auto">
          <a:xfrm>
            <a:off x="687625" y="1825"/>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solidFill>
                  <a:schemeClr val="bg1"/>
                </a:solidFill>
                <a:effectLst>
                  <a:outerShdw blurRad="38100" dist="38100" dir="2700000" algn="tl">
                    <a:srgbClr val="000000">
                      <a:alpha val="43137"/>
                    </a:srgbClr>
                  </a:outerShdw>
                </a:effectLs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smtClean="0">
                <a:ln>
                  <a:noFill/>
                </a:ln>
                <a:solidFill>
                  <a:schemeClr val="bg1"/>
                </a:solidFill>
                <a:effectLst>
                  <a:outerShdw blurRad="38100" dist="38100" dir="2700000" algn="tl">
                    <a:srgbClr val="000000">
                      <a:alpha val="43137"/>
                    </a:srgbClr>
                  </a:outerShdw>
                </a:effectLst>
                <a:uLnTx/>
                <a:uFillTx/>
                <a:latin typeface="+mj-lt"/>
                <a:ea typeface="+mj-ea"/>
                <a:cs typeface="ＭＳ Ｐゴシック"/>
              </a:rPr>
              <a:t>Click to edit Master title style</a:t>
            </a:r>
            <a:endParaRPr kumimoji="0" lang="en-US" sz="32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ＭＳ Ｐゴシック"/>
            </a:endParaRPr>
          </a:p>
        </p:txBody>
      </p:sp>
    </p:spTree>
  </p:cSld>
  <p:clrMapOvr>
    <a:masterClrMapping/>
  </p:clrMapOvr>
  <p:transition>
    <p:split orient="vert"/>
    <p:sndAc>
      <p:stSnd>
        <p:snd r:embed="rId1" name="CAMERA.WAV"/>
      </p:stSnd>
    </p:sndAc>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b="1">
                <a:effectLst>
                  <a:outerShdw blurRad="38100" dist="38100" dir="2700000" algn="tl">
                    <a:srgbClr val="000000">
                      <a:alpha val="43137"/>
                    </a:srgbClr>
                  </a:outerShdw>
                </a:effectLst>
              </a:defRPr>
            </a:lvl1pPr>
          </a:lstStyle>
          <a:p>
            <a:pPr>
              <a:defRPr/>
            </a:pPr>
            <a:endParaRPr lang="en-US"/>
          </a:p>
        </p:txBody>
      </p:sp>
      <p:sp>
        <p:nvSpPr>
          <p:cNvPr id="12" name="Footer Placeholder 7"/>
          <p:cNvSpPr>
            <a:spLocks noGrp="1"/>
          </p:cNvSpPr>
          <p:nvPr>
            <p:ph type="ftr" sz="quarter" idx="11"/>
          </p:nvPr>
        </p:nvSpPr>
        <p:spPr>
          <a:xfrm>
            <a:off x="2630488" y="6248400"/>
            <a:ext cx="3733800" cy="457200"/>
          </a:xfrm>
        </p:spPr>
        <p:txBody>
          <a:bodyPr/>
          <a:lstStyle>
            <a:lvl1pPr>
              <a:defRPr b="1">
                <a:effectLst>
                  <a:outerShdw blurRad="38100" dist="38100" dir="2700000" algn="tl">
                    <a:srgbClr val="000000">
                      <a:alpha val="43137"/>
                    </a:srgbClr>
                  </a:outerShdw>
                </a:effectLst>
              </a:defRPr>
            </a:lvl1pPr>
          </a:lstStyle>
          <a:p>
            <a:pPr>
              <a:defRPr/>
            </a:pPr>
            <a:endParaRPr lang="en-US"/>
          </a:p>
        </p:txBody>
      </p:sp>
      <p:sp>
        <p:nvSpPr>
          <p:cNvPr id="13" name="Slide Number Placeholder 8"/>
          <p:cNvSpPr>
            <a:spLocks noGrp="1"/>
          </p:cNvSpPr>
          <p:nvPr>
            <p:ph type="sldNum" sz="quarter" idx="12"/>
          </p:nvPr>
        </p:nvSpPr>
        <p:spPr/>
        <p:txBody>
          <a:bodyPr/>
          <a:lstStyle>
            <a:lvl1pPr>
              <a:defRPr b="1">
                <a:effectLst>
                  <a:outerShdw blurRad="38100" dist="38100" dir="2700000" algn="tl">
                    <a:srgbClr val="000000">
                      <a:alpha val="43137"/>
                    </a:srgbClr>
                  </a:outerShdw>
                </a:effectLst>
              </a:defRPr>
            </a:lvl1pPr>
          </a:lstStyle>
          <a:p>
            <a:pPr>
              <a:defRPr/>
            </a:pPr>
            <a:fld id="{D83F94D4-47C4-41FA-BD45-648B263787DE}" type="slidenum">
              <a:rPr lang="en-US" smtClean="0"/>
              <a:pPr>
                <a:defRPr/>
              </a:pPr>
              <a:t>‹#›</a:t>
            </a:fld>
            <a:endParaRPr lang="en-US"/>
          </a:p>
        </p:txBody>
      </p:sp>
      <p:sp>
        <p:nvSpPr>
          <p:cNvPr id="14" name="Rectangle 8"/>
          <p:cNvSpPr>
            <a:spLocks noChangeArrowheads="1"/>
          </p:cNvSpPr>
          <p:nvPr/>
        </p:nvSpPr>
        <p:spPr bwMode="auto">
          <a:xfrm>
            <a:off x="0" y="0"/>
            <a:ext cx="9144000" cy="1219200"/>
          </a:xfrm>
          <a:prstGeom prst="rect">
            <a:avLst/>
          </a:prstGeom>
          <a:solidFill>
            <a:schemeClr val="tx1">
              <a:lumMod val="50000"/>
              <a:lumOff val="50000"/>
            </a:schemeClr>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15" name="Rectangle 16"/>
          <p:cNvSpPr>
            <a:spLocks noChangeArrowheads="1"/>
          </p:cNvSpPr>
          <p:nvPr/>
        </p:nvSpPr>
        <p:spPr bwMode="auto">
          <a:xfrm>
            <a:off x="0" y="1219200"/>
            <a:ext cx="9144000" cy="228600"/>
          </a:xfrm>
          <a:prstGeom prst="rect">
            <a:avLst/>
          </a:prstGeom>
          <a:gradFill flip="none" rotWithShape="1">
            <a:gsLst>
              <a:gs pos="0">
                <a:srgbClr val="D6B19C"/>
              </a:gs>
              <a:gs pos="30000">
                <a:srgbClr val="D49E6C"/>
              </a:gs>
              <a:gs pos="70000">
                <a:srgbClr val="A65528"/>
              </a:gs>
              <a:gs pos="100000">
                <a:srgbClr val="663012"/>
              </a:gs>
            </a:gsLst>
            <a:lin ang="16200000" scaled="1"/>
            <a:tileRect/>
          </a:gra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sp>
        <p:nvSpPr>
          <p:cNvPr id="17" name="Title 1"/>
          <p:cNvSpPr txBox="1">
            <a:spLocks/>
          </p:cNvSpPr>
          <p:nvPr/>
        </p:nvSpPr>
        <p:spPr bwMode="auto">
          <a:xfrm>
            <a:off x="444515" y="21774"/>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solidFill>
                  <a:schemeClr val="bg1"/>
                </a:solidFill>
                <a:effectLst>
                  <a:outerShdw blurRad="38100" dist="38100" dir="2700000" algn="tl">
                    <a:srgbClr val="000000">
                      <a:alpha val="43137"/>
                    </a:srgbClr>
                  </a:outerShdw>
                </a:effectLs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smtClean="0">
                <a:ln>
                  <a:noFill/>
                </a:ln>
                <a:solidFill>
                  <a:schemeClr val="bg1"/>
                </a:solidFill>
                <a:effectLst>
                  <a:outerShdw blurRad="38100" dist="38100" dir="2700000" algn="tl">
                    <a:srgbClr val="000000">
                      <a:alpha val="43137"/>
                    </a:srgbClr>
                  </a:outerShdw>
                </a:effectLst>
                <a:uLnTx/>
                <a:uFillTx/>
                <a:latin typeface="+mj-lt"/>
                <a:ea typeface="+mj-ea"/>
                <a:cs typeface="ＭＳ Ｐゴシック"/>
              </a:rPr>
              <a:t>Click to edit Master title style</a:t>
            </a:r>
            <a:endParaRPr kumimoji="0" lang="en-US" sz="32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ＭＳ Ｐゴシック"/>
            </a:endParaRPr>
          </a:p>
        </p:txBody>
      </p:sp>
    </p:spTree>
  </p:cSld>
  <p:clrMapOvr>
    <a:masterClrMapping/>
  </p:clrMapOvr>
  <p:transition>
    <p:split orient="vert"/>
    <p:sndAc>
      <p:stSnd>
        <p:snd r:embed="rId1" name="CAMERA.WAV"/>
      </p:stSnd>
    </p:sndAc>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b="1">
                <a:effectLst>
                  <a:outerShdw blurRad="38100" dist="38100" dir="2700000" algn="tl">
                    <a:srgbClr val="000000">
                      <a:alpha val="43137"/>
                    </a:srgbClr>
                  </a:outerShdw>
                </a:effectLst>
                <a:latin typeface="Arial" pitchFamily="34" charset="0"/>
                <a:cs typeface="Arial" pitchFamily="34" charset="0"/>
              </a:defRPr>
            </a:lvl1pPr>
          </a:lstStyle>
          <a:p>
            <a:pPr>
              <a:defRPr/>
            </a:pPr>
            <a:endParaRPr lang="en-US"/>
          </a:p>
        </p:txBody>
      </p:sp>
      <p:sp>
        <p:nvSpPr>
          <p:cNvPr id="8" name="Footer Placeholder 3"/>
          <p:cNvSpPr>
            <a:spLocks noGrp="1"/>
          </p:cNvSpPr>
          <p:nvPr>
            <p:ph type="ftr" sz="quarter" idx="11"/>
          </p:nvPr>
        </p:nvSpPr>
        <p:spPr>
          <a:xfrm>
            <a:off x="2708723" y="6248399"/>
            <a:ext cx="3733800" cy="448129"/>
          </a:xfrm>
        </p:spPr>
        <p:txBody>
          <a:bodyPr/>
          <a:lstStyle>
            <a:lvl1pPr>
              <a:defRPr b="1">
                <a:effectLst>
                  <a:outerShdw blurRad="38100" dist="38100" dir="2700000" algn="tl">
                    <a:srgbClr val="000000">
                      <a:alpha val="43137"/>
                    </a:srgbClr>
                  </a:outerShdw>
                </a:effectLst>
                <a:latin typeface="Arial" pitchFamily="34" charset="0"/>
                <a:cs typeface="Arial" pitchFamily="34" charset="0"/>
              </a:defRPr>
            </a:lvl1pPr>
          </a:lstStyle>
          <a:p>
            <a:pPr>
              <a:defRPr/>
            </a:pPr>
            <a:endParaRPr lang="en-US"/>
          </a:p>
        </p:txBody>
      </p:sp>
      <p:sp>
        <p:nvSpPr>
          <p:cNvPr id="9" name="Slide Number Placeholder 4"/>
          <p:cNvSpPr>
            <a:spLocks noGrp="1"/>
          </p:cNvSpPr>
          <p:nvPr>
            <p:ph type="sldNum" sz="quarter" idx="12"/>
          </p:nvPr>
        </p:nvSpPr>
        <p:spPr/>
        <p:txBody>
          <a:bodyPr/>
          <a:lstStyle>
            <a:lvl1pPr>
              <a:defRPr b="1">
                <a:effectLst>
                  <a:outerShdw blurRad="38100" dist="38100" dir="2700000" algn="tl">
                    <a:srgbClr val="000000">
                      <a:alpha val="43137"/>
                    </a:srgbClr>
                  </a:outerShdw>
                </a:effectLst>
                <a:latin typeface="Arial" pitchFamily="34" charset="0"/>
                <a:cs typeface="Arial" pitchFamily="34" charset="0"/>
              </a:defRPr>
            </a:lvl1pPr>
          </a:lstStyle>
          <a:p>
            <a:pPr>
              <a:defRPr/>
            </a:pPr>
            <a:fld id="{F4EA771A-5029-4306-A9DF-914E4F7DEFBF}" type="slidenum">
              <a:rPr lang="en-US" smtClean="0"/>
              <a:pPr>
                <a:defRPr/>
              </a:pPr>
              <a:t>‹#›</a:t>
            </a:fld>
            <a:endParaRPr lang="en-US"/>
          </a:p>
        </p:txBody>
      </p:sp>
      <p:sp>
        <p:nvSpPr>
          <p:cNvPr id="10" name="Rectangle 8"/>
          <p:cNvSpPr>
            <a:spLocks noChangeArrowheads="1"/>
          </p:cNvSpPr>
          <p:nvPr/>
        </p:nvSpPr>
        <p:spPr bwMode="auto">
          <a:xfrm>
            <a:off x="0" y="0"/>
            <a:ext cx="9144000" cy="1219200"/>
          </a:xfrm>
          <a:prstGeom prst="rect">
            <a:avLst/>
          </a:prstGeom>
          <a:solidFill>
            <a:schemeClr val="tx1">
              <a:lumMod val="50000"/>
              <a:lumOff val="50000"/>
            </a:schemeClr>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11" name="Rectangle 16"/>
          <p:cNvSpPr>
            <a:spLocks noChangeArrowheads="1"/>
          </p:cNvSpPr>
          <p:nvPr/>
        </p:nvSpPr>
        <p:spPr bwMode="auto">
          <a:xfrm>
            <a:off x="0" y="1219200"/>
            <a:ext cx="9144000" cy="228600"/>
          </a:xfrm>
          <a:prstGeom prst="rect">
            <a:avLst/>
          </a:prstGeom>
          <a:gradFill flip="none" rotWithShape="1">
            <a:gsLst>
              <a:gs pos="0">
                <a:srgbClr val="D6B19C"/>
              </a:gs>
              <a:gs pos="30000">
                <a:srgbClr val="D49E6C"/>
              </a:gs>
              <a:gs pos="70000">
                <a:srgbClr val="A65528"/>
              </a:gs>
              <a:gs pos="100000">
                <a:srgbClr val="663012"/>
              </a:gs>
            </a:gsLst>
            <a:lin ang="16200000" scaled="1"/>
            <a:tileRect/>
          </a:gra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sp>
        <p:nvSpPr>
          <p:cNvPr id="12" name="Title 1"/>
          <p:cNvSpPr txBox="1">
            <a:spLocks/>
          </p:cNvSpPr>
          <p:nvPr/>
        </p:nvSpPr>
        <p:spPr bwMode="auto">
          <a:xfrm>
            <a:off x="488063" y="38109"/>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solidFill>
                  <a:schemeClr val="bg1"/>
                </a:solidFill>
                <a:effectLst>
                  <a:outerShdw blurRad="38100" dist="38100" dir="2700000" algn="tl">
                    <a:srgbClr val="000000">
                      <a:alpha val="43137"/>
                    </a:srgbClr>
                  </a:outerShdw>
                </a:effectLs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smtClean="0">
                <a:ln>
                  <a:noFill/>
                </a:ln>
                <a:solidFill>
                  <a:schemeClr val="bg1"/>
                </a:solidFill>
                <a:effectLst>
                  <a:outerShdw blurRad="38100" dist="38100" dir="2700000" algn="tl">
                    <a:srgbClr val="000000">
                      <a:alpha val="43137"/>
                    </a:srgbClr>
                  </a:outerShdw>
                </a:effectLst>
                <a:uLnTx/>
                <a:uFillTx/>
                <a:latin typeface="+mj-lt"/>
                <a:ea typeface="+mj-ea"/>
                <a:cs typeface="ＭＳ Ｐゴシック"/>
              </a:rPr>
              <a:t>Click to edit Master title style</a:t>
            </a:r>
            <a:endParaRPr kumimoji="0" lang="en-US" sz="32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ＭＳ Ｐゴシック"/>
            </a:endParaRPr>
          </a:p>
        </p:txBody>
      </p:sp>
    </p:spTree>
  </p:cSld>
  <p:clrMapOvr>
    <a:masterClrMapping/>
  </p:clrMapOvr>
  <p:transition>
    <p:split orient="vert"/>
    <p:sndAc>
      <p:stSnd>
        <p:snd r:embed="rId1" name="CAMERA.WAV"/>
      </p:stSnd>
    </p:sndAc>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lvl1pPr>
              <a:defRPr b="1">
                <a:effectLst>
                  <a:outerShdw blurRad="38100" dist="38100" dir="2700000" algn="tl">
                    <a:srgbClr val="000000">
                      <a:alpha val="43137"/>
                    </a:srgbClr>
                  </a:outerShdw>
                </a:effectLst>
              </a:defRPr>
            </a:lvl1pPr>
          </a:lstStyle>
          <a:p>
            <a:fld id="{6AADF985-6175-456D-A446-FD0F28E13FDA}" type="datetime1">
              <a:rPr lang="en-US" smtClean="0"/>
              <a:pPr/>
              <a:t>8/20/16</a:t>
            </a:fld>
            <a:endParaRPr lang="en-US"/>
          </a:p>
        </p:txBody>
      </p:sp>
      <p:sp>
        <p:nvSpPr>
          <p:cNvPr id="7" name="Footer Placeholder 2"/>
          <p:cNvSpPr>
            <a:spLocks noGrp="1"/>
          </p:cNvSpPr>
          <p:nvPr>
            <p:ph type="ftr" sz="quarter" idx="11"/>
          </p:nvPr>
        </p:nvSpPr>
        <p:spPr>
          <a:xfrm>
            <a:off x="2708723" y="6248400"/>
            <a:ext cx="3733800" cy="457200"/>
          </a:xfrm>
        </p:spPr>
        <p:txBody>
          <a:bodyPr/>
          <a:lstStyle>
            <a:lvl1pPr>
              <a:defRPr b="1">
                <a:effectLst>
                  <a:outerShdw blurRad="38100" dist="38100" dir="2700000" algn="tl">
                    <a:srgbClr val="000000">
                      <a:alpha val="43137"/>
                    </a:srgbClr>
                  </a:outerShdw>
                </a:effectLst>
              </a:defRPr>
            </a:lvl1pPr>
          </a:lstStyle>
          <a:p>
            <a:r>
              <a:rPr lang="en-US" smtClean="0"/>
              <a:t>©Lawrence M. Hinman</a:t>
            </a:r>
            <a:endParaRPr lang="en-US"/>
          </a:p>
        </p:txBody>
      </p:sp>
      <p:sp>
        <p:nvSpPr>
          <p:cNvPr id="8" name="Slide Number Placeholder 3"/>
          <p:cNvSpPr>
            <a:spLocks noGrp="1"/>
          </p:cNvSpPr>
          <p:nvPr>
            <p:ph type="sldNum" sz="quarter" idx="12"/>
          </p:nvPr>
        </p:nvSpPr>
        <p:spPr/>
        <p:txBody>
          <a:bodyPr/>
          <a:lstStyle>
            <a:lvl1pPr>
              <a:defRPr b="1">
                <a:effectLst>
                  <a:outerShdw blurRad="38100" dist="38100" dir="2700000" algn="tl">
                    <a:srgbClr val="000000">
                      <a:alpha val="43137"/>
                    </a:srgbClr>
                  </a:outerShdw>
                </a:effectLst>
              </a:defRPr>
            </a:lvl1pPr>
          </a:lstStyle>
          <a:p>
            <a:fld id="{9C51BD18-07F1-44DD-9EF2-463B063C3B97}" type="slidenum">
              <a:rPr lang="en-US" smtClean="0"/>
              <a:pPr/>
              <a:t>‹#›</a:t>
            </a:fld>
            <a:endParaRPr lang="en-US"/>
          </a:p>
        </p:txBody>
      </p:sp>
      <p:sp>
        <p:nvSpPr>
          <p:cNvPr id="9" name="Rectangle 8"/>
          <p:cNvSpPr>
            <a:spLocks noChangeArrowheads="1"/>
          </p:cNvSpPr>
          <p:nvPr/>
        </p:nvSpPr>
        <p:spPr bwMode="auto">
          <a:xfrm>
            <a:off x="0" y="0"/>
            <a:ext cx="9144000" cy="1219200"/>
          </a:xfrm>
          <a:prstGeom prst="rect">
            <a:avLst/>
          </a:prstGeom>
          <a:solidFill>
            <a:schemeClr val="tx1">
              <a:lumMod val="50000"/>
              <a:lumOff val="50000"/>
            </a:schemeClr>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10" name="Rectangle 16"/>
          <p:cNvSpPr>
            <a:spLocks noChangeArrowheads="1"/>
          </p:cNvSpPr>
          <p:nvPr/>
        </p:nvSpPr>
        <p:spPr bwMode="auto">
          <a:xfrm>
            <a:off x="0" y="1219200"/>
            <a:ext cx="9144000" cy="228600"/>
          </a:xfrm>
          <a:prstGeom prst="rect">
            <a:avLst/>
          </a:prstGeom>
          <a:gradFill flip="none" rotWithShape="1">
            <a:gsLst>
              <a:gs pos="0">
                <a:srgbClr val="D6B19C"/>
              </a:gs>
              <a:gs pos="30000">
                <a:srgbClr val="D49E6C"/>
              </a:gs>
              <a:gs pos="70000">
                <a:srgbClr val="A65528"/>
              </a:gs>
              <a:gs pos="100000">
                <a:srgbClr val="663012"/>
              </a:gs>
            </a:gsLst>
            <a:lin ang="16200000" scaled="1"/>
            <a:tileRect/>
          </a:gra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sp>
        <p:nvSpPr>
          <p:cNvPr id="11" name="Title 1"/>
          <p:cNvSpPr>
            <a:spLocks noGrp="1"/>
          </p:cNvSpPr>
          <p:nvPr>
            <p:ph type="title"/>
          </p:nvPr>
        </p:nvSpPr>
        <p:spPr>
          <a:xfrm>
            <a:off x="335663" y="21774"/>
            <a:ext cx="8458200" cy="1143000"/>
          </a:xfrm>
        </p:spPr>
        <p:txBody>
          <a:bodyPr/>
          <a:lstStyle>
            <a:lvl1pPr>
              <a:defRPr>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Tree>
  </p:cSld>
  <p:clrMapOvr>
    <a:masterClrMapping/>
  </p:clrMapOvr>
  <p:transition>
    <p:split orient="vert"/>
    <p:sndAc>
      <p:stSnd>
        <p:snd r:embed="rId1" name="CAMERA.WAV"/>
      </p:stSnd>
    </p:sndAc>
  </p:transition>
  <p:timing>
    <p:tnLst>
      <p:par>
        <p:cTn id="1" dur="indefinite" restart="never" nodeType="tmRoot"/>
      </p:par>
    </p:tnLst>
  </p:timing>
  <p:hf hdr="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b="1">
                <a:effectLst>
                  <a:outerShdw blurRad="38100" dist="38100" dir="2700000" algn="tl">
                    <a:srgbClr val="000000">
                      <a:alpha val="43137"/>
                    </a:srgbClr>
                  </a:outerShdw>
                </a:effectLst>
              </a:defRPr>
            </a:lvl1pPr>
          </a:lstStyle>
          <a:p>
            <a:pPr>
              <a:defRPr/>
            </a:pPr>
            <a:endParaRPr lang="en-US"/>
          </a:p>
        </p:txBody>
      </p:sp>
      <p:sp>
        <p:nvSpPr>
          <p:cNvPr id="10" name="Footer Placeholder 5"/>
          <p:cNvSpPr>
            <a:spLocks noGrp="1"/>
          </p:cNvSpPr>
          <p:nvPr>
            <p:ph type="ftr" sz="quarter" idx="11"/>
          </p:nvPr>
        </p:nvSpPr>
        <p:spPr>
          <a:xfrm>
            <a:off x="2590800" y="6248400"/>
            <a:ext cx="3733800" cy="457200"/>
          </a:xfrm>
        </p:spPr>
        <p:txBody>
          <a:bodyPr/>
          <a:lstStyle>
            <a:lvl1pPr>
              <a:defRPr b="1">
                <a:effectLst>
                  <a:outerShdw blurRad="38100" dist="38100" dir="2700000" algn="tl">
                    <a:srgbClr val="000000">
                      <a:alpha val="43137"/>
                    </a:srgbClr>
                  </a:outerShdw>
                </a:effectLst>
              </a:defRPr>
            </a:lvl1pPr>
          </a:lstStyle>
          <a:p>
            <a:pPr>
              <a:defRPr/>
            </a:pPr>
            <a:endParaRPr lang="en-US"/>
          </a:p>
        </p:txBody>
      </p:sp>
      <p:sp>
        <p:nvSpPr>
          <p:cNvPr id="11" name="Slide Number Placeholder 6"/>
          <p:cNvSpPr>
            <a:spLocks noGrp="1"/>
          </p:cNvSpPr>
          <p:nvPr>
            <p:ph type="sldNum" sz="quarter" idx="12"/>
          </p:nvPr>
        </p:nvSpPr>
        <p:spPr/>
        <p:txBody>
          <a:bodyPr/>
          <a:lstStyle>
            <a:lvl1pPr>
              <a:defRPr b="1">
                <a:effectLst>
                  <a:outerShdw blurRad="38100" dist="38100" dir="2700000" algn="tl">
                    <a:srgbClr val="000000">
                      <a:alpha val="43137"/>
                    </a:srgbClr>
                  </a:outerShdw>
                </a:effectLst>
              </a:defRPr>
            </a:lvl1pPr>
          </a:lstStyle>
          <a:p>
            <a:pPr>
              <a:defRPr/>
            </a:pPr>
            <a:fld id="{7BD5D78C-5384-4B01-9F7C-92CD52D3977B}" type="slidenum">
              <a:rPr lang="en-US" smtClean="0"/>
              <a:pPr>
                <a:defRPr/>
              </a:pPr>
              <a:t>‹#›</a:t>
            </a:fld>
            <a:endParaRPr lang="en-US"/>
          </a:p>
        </p:txBody>
      </p:sp>
      <p:sp>
        <p:nvSpPr>
          <p:cNvPr id="12" name="Rectangle 8"/>
          <p:cNvSpPr>
            <a:spLocks noChangeArrowheads="1"/>
          </p:cNvSpPr>
          <p:nvPr/>
        </p:nvSpPr>
        <p:spPr bwMode="auto">
          <a:xfrm>
            <a:off x="0" y="0"/>
            <a:ext cx="9144000" cy="1219200"/>
          </a:xfrm>
          <a:prstGeom prst="rect">
            <a:avLst/>
          </a:prstGeom>
          <a:solidFill>
            <a:schemeClr val="tx1">
              <a:lumMod val="50000"/>
              <a:lumOff val="50000"/>
            </a:schemeClr>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13" name="Rectangle 16"/>
          <p:cNvSpPr>
            <a:spLocks noChangeArrowheads="1"/>
          </p:cNvSpPr>
          <p:nvPr/>
        </p:nvSpPr>
        <p:spPr bwMode="auto">
          <a:xfrm>
            <a:off x="0" y="1219200"/>
            <a:ext cx="9144000" cy="228600"/>
          </a:xfrm>
          <a:prstGeom prst="rect">
            <a:avLst/>
          </a:prstGeom>
          <a:gradFill flip="none" rotWithShape="1">
            <a:gsLst>
              <a:gs pos="0">
                <a:srgbClr val="D6B19C"/>
              </a:gs>
              <a:gs pos="30000">
                <a:srgbClr val="D49E6C"/>
              </a:gs>
              <a:gs pos="70000">
                <a:srgbClr val="A65528"/>
              </a:gs>
              <a:gs pos="100000">
                <a:srgbClr val="663012"/>
              </a:gs>
            </a:gsLst>
            <a:lin ang="16200000" scaled="1"/>
            <a:tileRect/>
          </a:gra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sp>
        <p:nvSpPr>
          <p:cNvPr id="14" name="Title 1"/>
          <p:cNvSpPr txBox="1">
            <a:spLocks/>
          </p:cNvSpPr>
          <p:nvPr/>
        </p:nvSpPr>
        <p:spPr bwMode="auto">
          <a:xfrm>
            <a:off x="371947" y="21774"/>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solidFill>
                  <a:schemeClr val="bg1"/>
                </a:solidFill>
                <a:effectLst>
                  <a:outerShdw blurRad="38100" dist="38100" dir="2700000" algn="tl">
                    <a:srgbClr val="000000">
                      <a:alpha val="43137"/>
                    </a:srgbClr>
                  </a:outerShdw>
                </a:effectLs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smtClean="0">
                <a:ln>
                  <a:noFill/>
                </a:ln>
                <a:solidFill>
                  <a:schemeClr val="bg1"/>
                </a:solidFill>
                <a:effectLst>
                  <a:outerShdw blurRad="38100" dist="38100" dir="2700000" algn="tl">
                    <a:srgbClr val="000000">
                      <a:alpha val="43137"/>
                    </a:srgbClr>
                  </a:outerShdw>
                </a:effectLst>
                <a:uLnTx/>
                <a:uFillTx/>
                <a:latin typeface="+mj-lt"/>
                <a:ea typeface="+mj-ea"/>
                <a:cs typeface="ＭＳ Ｐゴシック"/>
              </a:rPr>
              <a:t>Click to edit Master title style</a:t>
            </a:r>
            <a:endParaRPr kumimoji="0" lang="en-US" sz="32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ＭＳ Ｐゴシック"/>
            </a:endParaRPr>
          </a:p>
        </p:txBody>
      </p:sp>
    </p:spTree>
  </p:cSld>
  <p:clrMapOvr>
    <a:masterClrMapping/>
  </p:clrMapOvr>
  <p:transition>
    <p:split orient="vert"/>
    <p:sndAc>
      <p:stSnd>
        <p:snd r:embed="rId1" name="CAMERA.WAV"/>
      </p:stSnd>
    </p:sndAc>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lgn="ctr">
              <a:buNone/>
              <a:defRPr sz="1400" b="1">
                <a:solidFill>
                  <a:schemeClr val="tx1">
                    <a:lumMod val="85000"/>
                    <a:lumOff val="15000"/>
                  </a:schemeClr>
                </a:solidFill>
                <a:effectLst>
                  <a:outerShdw blurRad="38100" dist="38100" dir="2700000" algn="tl">
                    <a:srgbClr val="000000">
                      <a:alpha val="43137"/>
                    </a:srgb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b="1">
                <a:effectLst>
                  <a:outerShdw blurRad="38100" dist="38100" dir="2700000" algn="tl">
                    <a:srgbClr val="000000">
                      <a:alpha val="43137"/>
                    </a:srgbClr>
                  </a:outerShdw>
                </a:effectLst>
              </a:defRPr>
            </a:lvl1pPr>
          </a:lstStyle>
          <a:p>
            <a:pPr>
              <a:defRPr/>
            </a:pPr>
            <a:endParaRPr lang="en-US"/>
          </a:p>
        </p:txBody>
      </p:sp>
      <p:sp>
        <p:nvSpPr>
          <p:cNvPr id="10" name="Footer Placeholder 5"/>
          <p:cNvSpPr>
            <a:spLocks noGrp="1"/>
          </p:cNvSpPr>
          <p:nvPr>
            <p:ph type="ftr" sz="quarter" idx="11"/>
          </p:nvPr>
        </p:nvSpPr>
        <p:spPr>
          <a:xfrm>
            <a:off x="2663368" y="6248400"/>
            <a:ext cx="3733800" cy="457200"/>
          </a:xfrm>
        </p:spPr>
        <p:txBody>
          <a:bodyPr/>
          <a:lstStyle>
            <a:lvl1pPr>
              <a:defRPr b="1" strike="noStrike">
                <a:effectLst>
                  <a:outerShdw blurRad="38100" dist="38100" dir="2700000" algn="tl">
                    <a:srgbClr val="000000">
                      <a:alpha val="43137"/>
                    </a:srgbClr>
                  </a:outerShdw>
                </a:effectLst>
              </a:defRPr>
            </a:lvl1pPr>
          </a:lstStyle>
          <a:p>
            <a:pPr>
              <a:defRPr/>
            </a:pPr>
            <a:endParaRPr lang="en-US"/>
          </a:p>
        </p:txBody>
      </p:sp>
      <p:sp>
        <p:nvSpPr>
          <p:cNvPr id="11" name="Slide Number Placeholder 6"/>
          <p:cNvSpPr>
            <a:spLocks noGrp="1"/>
          </p:cNvSpPr>
          <p:nvPr>
            <p:ph type="sldNum" sz="quarter" idx="12"/>
          </p:nvPr>
        </p:nvSpPr>
        <p:spPr/>
        <p:txBody>
          <a:bodyPr/>
          <a:lstStyle>
            <a:lvl1pPr>
              <a:defRPr b="1">
                <a:effectLst>
                  <a:outerShdw blurRad="38100" dist="38100" dir="2700000" algn="tl">
                    <a:srgbClr val="000000">
                      <a:alpha val="43137"/>
                    </a:srgbClr>
                  </a:outerShdw>
                </a:effectLst>
              </a:defRPr>
            </a:lvl1pPr>
          </a:lstStyle>
          <a:p>
            <a:pPr>
              <a:defRPr/>
            </a:pPr>
            <a:fld id="{6B8D453C-EAC5-43DF-9C67-E3AAD35E4FF7}" type="slidenum">
              <a:rPr lang="en-US" smtClean="0"/>
              <a:pPr>
                <a:defRPr/>
              </a:pPr>
              <a:t>‹#›</a:t>
            </a:fld>
            <a:endParaRPr lang="en-US"/>
          </a:p>
        </p:txBody>
      </p:sp>
      <p:sp>
        <p:nvSpPr>
          <p:cNvPr id="12" name="Rectangle 8"/>
          <p:cNvSpPr>
            <a:spLocks noChangeArrowheads="1"/>
          </p:cNvSpPr>
          <p:nvPr/>
        </p:nvSpPr>
        <p:spPr bwMode="auto">
          <a:xfrm>
            <a:off x="0" y="0"/>
            <a:ext cx="9144000" cy="1219200"/>
          </a:xfrm>
          <a:prstGeom prst="rect">
            <a:avLst/>
          </a:prstGeom>
          <a:solidFill>
            <a:schemeClr val="tx1">
              <a:lumMod val="50000"/>
              <a:lumOff val="50000"/>
            </a:schemeClr>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13" name="Rectangle 16"/>
          <p:cNvSpPr>
            <a:spLocks noChangeArrowheads="1"/>
          </p:cNvSpPr>
          <p:nvPr/>
        </p:nvSpPr>
        <p:spPr bwMode="auto">
          <a:xfrm>
            <a:off x="0" y="1219200"/>
            <a:ext cx="9144000" cy="228600"/>
          </a:xfrm>
          <a:prstGeom prst="rect">
            <a:avLst/>
          </a:prstGeom>
          <a:gradFill flip="none" rotWithShape="1">
            <a:gsLst>
              <a:gs pos="0">
                <a:srgbClr val="D6B19C"/>
              </a:gs>
              <a:gs pos="30000">
                <a:srgbClr val="D49E6C"/>
              </a:gs>
              <a:gs pos="70000">
                <a:srgbClr val="A65528"/>
              </a:gs>
              <a:gs pos="100000">
                <a:srgbClr val="663012"/>
              </a:gs>
            </a:gsLst>
            <a:lin ang="16200000" scaled="1"/>
            <a:tileRect/>
          </a:gra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sp>
        <p:nvSpPr>
          <p:cNvPr id="14" name="Title 1"/>
          <p:cNvSpPr txBox="1">
            <a:spLocks/>
          </p:cNvSpPr>
          <p:nvPr/>
        </p:nvSpPr>
        <p:spPr bwMode="auto">
          <a:xfrm>
            <a:off x="390089" y="39916"/>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solidFill>
                  <a:schemeClr val="bg1"/>
                </a:solidFill>
                <a:effectLst>
                  <a:outerShdw blurRad="38100" dist="38100" dir="2700000" algn="tl">
                    <a:srgbClr val="000000">
                      <a:alpha val="43137"/>
                    </a:srgbClr>
                  </a:outerShdw>
                </a:effectLs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smtClean="0">
                <a:ln>
                  <a:noFill/>
                </a:ln>
                <a:solidFill>
                  <a:schemeClr val="bg1"/>
                </a:solidFill>
                <a:effectLst>
                  <a:outerShdw blurRad="38100" dist="38100" dir="2700000" algn="tl">
                    <a:srgbClr val="000000">
                      <a:alpha val="43137"/>
                    </a:srgbClr>
                  </a:outerShdw>
                </a:effectLst>
                <a:uLnTx/>
                <a:uFillTx/>
                <a:latin typeface="+mj-lt"/>
                <a:ea typeface="+mj-ea"/>
                <a:cs typeface="ＭＳ Ｐゴシック"/>
              </a:rPr>
              <a:t>Click to edit Master title style</a:t>
            </a:r>
            <a:endParaRPr kumimoji="0" lang="en-US" sz="32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ＭＳ Ｐゴシック"/>
            </a:endParaRPr>
          </a:p>
        </p:txBody>
      </p:sp>
    </p:spTree>
  </p:cSld>
  <p:clrMapOvr>
    <a:masterClrMapping/>
  </p:clrMapOvr>
  <p:transition>
    <p:split orient="vert"/>
    <p:sndAc>
      <p:stSnd>
        <p:snd r:embed="rId1" name="CAMERA.WAV"/>
      </p:stSnd>
    </p:sndAc>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828800"/>
            <a:ext cx="9144000" cy="5029200"/>
          </a:xfrm>
          <a:prstGeom prst="rect">
            <a:avLst/>
          </a:prstGeom>
          <a:solidFill>
            <a:schemeClr val="tx1">
              <a:lumMod val="50000"/>
              <a:lumOff val="50000"/>
            </a:schemeClr>
          </a:solidFill>
          <a:ln w="9525">
            <a:noFill/>
            <a:miter lim="800000"/>
            <a:headEnd/>
            <a:tailEnd/>
          </a:ln>
        </p:spPr>
        <p:txBody>
          <a:bodyPr wrap="none" anchor="ctr"/>
          <a:lstStyle/>
          <a:p>
            <a:pPr eaLnBrk="0" hangingPunct="0">
              <a:defRPr/>
            </a:pPr>
            <a:endParaRPr lang="en-US">
              <a:solidFill>
                <a:srgbClr val="173063"/>
              </a:solidFill>
              <a:latin typeface="Arial" charset="0"/>
              <a:ea typeface="ＭＳ Ｐゴシック" pitchFamily="1" charset="-128"/>
              <a:cs typeface="+mn-cs"/>
            </a:endParaRPr>
          </a:p>
        </p:txBody>
      </p:sp>
      <p:sp>
        <p:nvSpPr>
          <p:cNvPr id="5" name="Rectangle 22"/>
          <p:cNvSpPr>
            <a:spLocks noChangeArrowheads="1"/>
          </p:cNvSpPr>
          <p:nvPr/>
        </p:nvSpPr>
        <p:spPr bwMode="auto">
          <a:xfrm>
            <a:off x="0" y="1828800"/>
            <a:ext cx="9144000" cy="228600"/>
          </a:xfrm>
          <a:prstGeom prst="rect">
            <a:avLst/>
          </a:prstGeom>
          <a:gradFill>
            <a:gsLst>
              <a:gs pos="0">
                <a:srgbClr val="D6B19C"/>
              </a:gs>
              <a:gs pos="30000">
                <a:srgbClr val="D49E6C"/>
              </a:gs>
              <a:gs pos="70000">
                <a:srgbClr val="A65528"/>
              </a:gs>
              <a:gs pos="100000">
                <a:srgbClr val="663012"/>
              </a:gs>
            </a:gsLst>
            <a:lin ang="16200000" scaled="0"/>
          </a:gra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sp>
        <p:nvSpPr>
          <p:cNvPr id="231427" name="Rectangle 3"/>
          <p:cNvSpPr>
            <a:spLocks noGrp="1" noChangeArrowheads="1"/>
          </p:cNvSpPr>
          <p:nvPr>
            <p:ph type="ctrTitle"/>
          </p:nvPr>
        </p:nvSpPr>
        <p:spPr>
          <a:xfrm>
            <a:off x="762000" y="517525"/>
            <a:ext cx="7772400" cy="1143000"/>
          </a:xfrm>
        </p:spPr>
        <p:txBody>
          <a:bodyPr/>
          <a:lstStyle>
            <a:lvl1pPr>
              <a:defRPr sz="3600" baseline="0">
                <a:solidFill>
                  <a:schemeClr val="tx1">
                    <a:lumMod val="75000"/>
                    <a:lumOff val="25000"/>
                  </a:schemeClr>
                </a:solidFill>
                <a:effectLst>
                  <a:outerShdw blurRad="50800" dist="63500" dir="2700000" algn="tl" rotWithShape="0">
                    <a:prstClr val="black">
                      <a:alpha val="40000"/>
                    </a:prstClr>
                  </a:outerShdw>
                </a:effectLst>
              </a:defRPr>
            </a:lvl1pPr>
          </a:lstStyle>
          <a:p>
            <a:r>
              <a:rPr lang="en-US" smtClean="0"/>
              <a:t>Click to edit Master title style</a:t>
            </a:r>
            <a:endParaRPr lang="en-US" dirty="0"/>
          </a:p>
        </p:txBody>
      </p:sp>
      <p:sp>
        <p:nvSpPr>
          <p:cNvPr id="231428" name="Rectangle 4"/>
          <p:cNvSpPr>
            <a:spLocks noGrp="1" noChangeArrowheads="1"/>
          </p:cNvSpPr>
          <p:nvPr>
            <p:ph type="subTitle" idx="1" hasCustomPrompt="1"/>
          </p:nvPr>
        </p:nvSpPr>
        <p:spPr>
          <a:xfrm>
            <a:off x="914400" y="2651416"/>
            <a:ext cx="7239000" cy="2057400"/>
          </a:xfrm>
        </p:spPr>
        <p:txBody>
          <a:bodyPr/>
          <a:lstStyle>
            <a:lvl1pPr algn="ctr">
              <a:defRPr sz="2400" baseline="0">
                <a:solidFill>
                  <a:schemeClr val="bg1"/>
                </a:solidFill>
                <a:effectLst>
                  <a:outerShdw blurRad="38100" dist="38100" dir="2700000" algn="tl">
                    <a:srgbClr val="000000">
                      <a:alpha val="43137"/>
                    </a:srgbClr>
                  </a:outerShdw>
                </a:effectLst>
              </a:defRPr>
            </a:lvl1pPr>
          </a:lstStyle>
          <a:p>
            <a:r>
              <a:rPr lang="en-US" dirty="0" smtClean="0"/>
              <a:t>Lawrence M. Hinman, Ph.D.</a:t>
            </a:r>
          </a:p>
          <a:p>
            <a:r>
              <a:rPr lang="en-US" dirty="0" smtClean="0"/>
              <a:t/>
            </a:r>
            <a:br>
              <a:rPr lang="en-US" dirty="0" smtClean="0"/>
            </a:br>
            <a:endParaRPr lang="en-US" dirty="0" smtClean="0"/>
          </a:p>
          <a:p>
            <a:endParaRPr lang="en-US" dirty="0" smtClean="0"/>
          </a:p>
          <a:p>
            <a:endParaRPr lang="en-US" dirty="0" smtClean="0"/>
          </a:p>
          <a:p>
            <a:r>
              <a:rPr lang="en-US" dirty="0" smtClean="0"/>
              <a:t>http://ethicsmatters.net</a:t>
            </a:r>
            <a:endParaRPr lang="en-US" dirty="0"/>
          </a:p>
        </p:txBody>
      </p:sp>
      <p:sp>
        <p:nvSpPr>
          <p:cNvPr id="8" name="Rectangle 5"/>
          <p:cNvSpPr>
            <a:spLocks noGrp="1" noChangeArrowheads="1"/>
          </p:cNvSpPr>
          <p:nvPr>
            <p:ph type="dt" sz="half" idx="10"/>
          </p:nvPr>
        </p:nvSpPr>
        <p:spPr/>
        <p:txBody>
          <a:bodyPr/>
          <a:lstStyle>
            <a:lvl1pPr>
              <a:defRPr b="1">
                <a:solidFill>
                  <a:schemeClr val="bg1"/>
                </a:solidFill>
                <a:effectLst>
                  <a:outerShdw blurRad="38100" dist="38100" dir="2700000" algn="tl">
                    <a:srgbClr val="000000">
                      <a:alpha val="43137"/>
                    </a:srgbClr>
                  </a:outerShdw>
                </a:effectLst>
                <a:latin typeface="+mj-lt"/>
              </a:defRPr>
            </a:lvl1pPr>
          </a:lstStyle>
          <a:p>
            <a:pPr>
              <a:defRPr/>
            </a:pPr>
            <a:endParaRPr lang="en-US"/>
          </a:p>
        </p:txBody>
      </p:sp>
      <p:sp>
        <p:nvSpPr>
          <p:cNvPr id="9" name="Rectangle 6"/>
          <p:cNvSpPr>
            <a:spLocks noGrp="1" noChangeArrowheads="1"/>
          </p:cNvSpPr>
          <p:nvPr>
            <p:ph type="ftr" sz="quarter" idx="11"/>
          </p:nvPr>
        </p:nvSpPr>
        <p:spPr>
          <a:xfrm>
            <a:off x="2819400" y="6248400"/>
            <a:ext cx="3429000" cy="457200"/>
          </a:xfrm>
        </p:spPr>
        <p:txBody>
          <a:bodyPr/>
          <a:lstStyle>
            <a:lvl1pPr>
              <a:defRPr b="1">
                <a:solidFill>
                  <a:schemeClr val="bg1"/>
                </a:solidFill>
                <a:effectLst>
                  <a:outerShdw blurRad="38100" dist="38100" dir="2700000" algn="tl">
                    <a:srgbClr val="000000">
                      <a:alpha val="43137"/>
                    </a:srgbClr>
                  </a:outerShdw>
                </a:effectLst>
                <a:latin typeface="+mj-lt"/>
              </a:defRPr>
            </a:lvl1pPr>
          </a:lstStyle>
          <a:p>
            <a:pPr>
              <a:defRPr/>
            </a:pPr>
            <a:endParaRPr lang="en-US"/>
          </a:p>
        </p:txBody>
      </p:sp>
      <p:sp>
        <p:nvSpPr>
          <p:cNvPr id="10" name="Rectangle 7"/>
          <p:cNvSpPr>
            <a:spLocks noGrp="1" noChangeArrowheads="1"/>
          </p:cNvSpPr>
          <p:nvPr>
            <p:ph type="sldNum" sz="quarter" idx="12"/>
          </p:nvPr>
        </p:nvSpPr>
        <p:spPr/>
        <p:txBody>
          <a:bodyPr/>
          <a:lstStyle>
            <a:lvl1pPr>
              <a:defRPr>
                <a:solidFill>
                  <a:schemeClr val="bg1"/>
                </a:solidFill>
                <a:effectLst>
                  <a:outerShdw blurRad="38100" dist="38100" dir="2700000" algn="tl">
                    <a:srgbClr val="000000">
                      <a:alpha val="43137"/>
                    </a:srgbClr>
                  </a:outerShdw>
                </a:effectLst>
                <a:latin typeface="+mj-lt"/>
              </a:defRPr>
            </a:lvl1pPr>
          </a:lstStyle>
          <a:p>
            <a:pPr>
              <a:defRPr/>
            </a:pPr>
            <a:fld id="{EE1D7417-35CE-4705-86B0-2A059537DE39}" type="slidenum">
              <a:rPr lang="en-US" smtClean="0"/>
              <a:pPr>
                <a:defRPr/>
              </a:pPr>
              <a:t>‹#›</a:t>
            </a:fld>
            <a:endParaRPr lang="en-US"/>
          </a:p>
        </p:txBody>
      </p:sp>
      <p:sp>
        <p:nvSpPr>
          <p:cNvPr id="11" name="Rectangle 4"/>
          <p:cNvSpPr txBox="1">
            <a:spLocks noChangeArrowheads="1"/>
          </p:cNvSpPr>
          <p:nvPr/>
        </p:nvSpPr>
        <p:spPr bwMode="auto">
          <a:xfrm>
            <a:off x="914400" y="2705954"/>
            <a:ext cx="7239000" cy="13816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2400" baseline="0">
                <a:solidFill>
                  <a:schemeClr val="bg1"/>
                </a:solidFill>
              </a:defRPr>
            </a:lvl1pPr>
          </a:lstStyle>
          <a:p>
            <a:pPr marL="342900" marR="0" lvl="0" indent="-342900" algn="ctr" defTabSz="914400" rtl="0" eaLnBrk="1" fontAlgn="base" latinLnBrk="0" hangingPunct="1">
              <a:lnSpc>
                <a:spcPct val="100000"/>
              </a:lnSpc>
              <a:spcBef>
                <a:spcPct val="0"/>
              </a:spcBef>
              <a:spcAft>
                <a:spcPct val="20000"/>
              </a:spcAft>
              <a:buClr>
                <a:srgbClr val="173063"/>
              </a:buClr>
              <a:buSzTx/>
              <a:buFontTx/>
              <a:buNone/>
              <a:tabLst/>
              <a:defRPr/>
            </a:pPr>
            <a:endParaRPr kumimoji="0" lang="en-US" sz="24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endParaRPr>
          </a:p>
          <a:p>
            <a:pPr marL="55563" marR="0" lvl="0" indent="0" algn="ctr" defTabSz="914400" rtl="0" eaLnBrk="1" fontAlgn="base" latinLnBrk="0" hangingPunct="1">
              <a:lnSpc>
                <a:spcPct val="100000"/>
              </a:lnSpc>
              <a:spcBef>
                <a:spcPct val="0"/>
              </a:spcBef>
              <a:spcAft>
                <a:spcPct val="20000"/>
              </a:spcAft>
              <a:buClr>
                <a:srgbClr val="173063"/>
              </a:buClr>
              <a:buSzTx/>
              <a:buFontTx/>
              <a:buNone/>
              <a:tabLst/>
              <a:defRPr/>
            </a:pPr>
            <a:r>
              <a:rPr kumimoji="0" lang="en-US" sz="16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rPr>
              <a:t>Professor of Philosophy</a:t>
            </a:r>
            <a:br>
              <a:rPr kumimoji="0" lang="en-US" sz="16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rPr>
            </a:br>
            <a:r>
              <a:rPr kumimoji="0" lang="en-US" sz="16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rPr>
              <a:t>University of San Diego</a:t>
            </a:r>
            <a:r>
              <a:rPr kumimoji="0" lang="en-US" sz="24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
            </a:r>
            <a:br>
              <a:rPr kumimoji="0" lang="en-US" sz="24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br>
            <a:endParaRPr kumimoji="0" lang="en-US" sz="24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endParaRPr>
          </a:p>
          <a:p>
            <a:pPr marL="342900" marR="0" lvl="0" indent="-342900" algn="ctr" defTabSz="914400" rtl="0" eaLnBrk="1" fontAlgn="base" latinLnBrk="0" hangingPunct="1">
              <a:lnSpc>
                <a:spcPct val="100000"/>
              </a:lnSpc>
              <a:spcBef>
                <a:spcPct val="0"/>
              </a:spcBef>
              <a:spcAft>
                <a:spcPct val="20000"/>
              </a:spcAft>
              <a:buClr>
                <a:srgbClr val="173063"/>
              </a:buClr>
              <a:buSzTx/>
              <a:buFontTx/>
              <a:buNone/>
              <a:tabLst/>
              <a:defRPr/>
            </a:pPr>
            <a:endParaRPr kumimoji="0" lang="en-US" sz="24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endParaRPr>
          </a:p>
          <a:p>
            <a:pPr marL="342900" marR="0" lvl="0" indent="-342900" algn="ctr" defTabSz="914400" rtl="0" eaLnBrk="1" fontAlgn="base" latinLnBrk="0" hangingPunct="1">
              <a:lnSpc>
                <a:spcPct val="100000"/>
              </a:lnSpc>
              <a:spcBef>
                <a:spcPct val="0"/>
              </a:spcBef>
              <a:spcAft>
                <a:spcPct val="20000"/>
              </a:spcAft>
              <a:buClr>
                <a:srgbClr val="173063"/>
              </a:buClr>
              <a:buSzTx/>
              <a:buFontTx/>
              <a:buNone/>
              <a:tabLst/>
              <a:defRPr/>
            </a:pPr>
            <a:endParaRPr kumimoji="0" lang="en-US" sz="24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chemeClr val="tx1">
              <a:lumMod val="50000"/>
              <a:lumOff val="50000"/>
            </a:schemeClr>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5" name="Rectangle 16"/>
          <p:cNvSpPr>
            <a:spLocks noChangeArrowheads="1"/>
          </p:cNvSpPr>
          <p:nvPr/>
        </p:nvSpPr>
        <p:spPr bwMode="auto">
          <a:xfrm>
            <a:off x="0" y="1219200"/>
            <a:ext cx="9144000" cy="228600"/>
          </a:xfrm>
          <a:prstGeom prst="rect">
            <a:avLst/>
          </a:prstGeom>
          <a:gradFill flip="none" rotWithShape="1">
            <a:gsLst>
              <a:gs pos="0">
                <a:srgbClr val="D6B19C"/>
              </a:gs>
              <a:gs pos="30000">
                <a:srgbClr val="D49E6C"/>
              </a:gs>
              <a:gs pos="70000">
                <a:srgbClr val="A65528"/>
              </a:gs>
              <a:gs pos="100000">
                <a:srgbClr val="663012"/>
              </a:gs>
            </a:gsLst>
            <a:lin ang="16200000" scaled="1"/>
            <a:tileRect/>
          </a:gra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sp>
        <p:nvSpPr>
          <p:cNvPr id="2" name="Title 1"/>
          <p:cNvSpPr>
            <a:spLocks noGrp="1"/>
          </p:cNvSpPr>
          <p:nvPr>
            <p:ph type="title"/>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62000" y="1905000"/>
            <a:ext cx="7696200" cy="4191000"/>
          </a:xfrm>
        </p:spPr>
        <p:txBody>
          <a:bodyPr/>
          <a:lstStyle>
            <a:lvl2pPr marL="622300" indent="-277813">
              <a:buSzPct val="100000"/>
              <a:buFont typeface="Wingdings" charset="2"/>
              <a:buChar char="u"/>
              <a:defRPr>
                <a:solidFill>
                  <a:schemeClr val="tx1">
                    <a:lumMod val="95000"/>
                    <a:lumOff val="5000"/>
                  </a:schemeClr>
                </a:solidFill>
              </a:defRPr>
            </a:lvl2pPr>
            <a:lvl3pPr marL="862013" indent="-236538">
              <a:buFont typeface="Wingdings" charset="2"/>
              <a:buChar char="v"/>
              <a:tabLst>
                <a:tab pos="915988" algn="l"/>
              </a:tabLst>
              <a:defRPr sz="2000">
                <a:solidFill>
                  <a:schemeClr val="tx1">
                    <a:lumMod val="85000"/>
                    <a:lumOff val="15000"/>
                  </a:schemeClr>
                </a:solidFill>
              </a:defRPr>
            </a:lvl3pPr>
            <a:lvl4pPr marL="1143000" indent="-280988">
              <a:buFont typeface="Wingdings" charset="2"/>
              <a:buChar char="²"/>
              <a:defRPr sz="1800">
                <a:solidFill>
                  <a:schemeClr val="tx1">
                    <a:lumMod val="85000"/>
                    <a:lumOff val="15000"/>
                  </a:schemeClr>
                </a:solidFill>
              </a:defRPr>
            </a:lvl4pPr>
            <a:lvl5pPr marL="1370013" indent="-173038">
              <a:buFont typeface="Arial"/>
              <a:buChar char="•"/>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p:txBody>
          <a:bodyPr/>
          <a:lstStyle>
            <a:lvl1pPr>
              <a:defRPr b="1">
                <a:effectLst>
                  <a:outerShdw blurRad="38100" dist="38100" dir="2700000" algn="tl">
                    <a:srgbClr val="000000">
                      <a:alpha val="43137"/>
                    </a:srgbClr>
                  </a:outerShdw>
                </a:effectLst>
                <a:latin typeface="Arial" pitchFamily="34" charset="0"/>
                <a:cs typeface="Arial" pitchFamily="34" charset="0"/>
              </a:defRPr>
            </a:lvl1pPr>
          </a:lstStyle>
          <a:p>
            <a:pPr>
              <a:defRPr/>
            </a:pPr>
            <a:r>
              <a:rPr lang="en-US" smtClean="0"/>
              <a:t>9/22/10</a:t>
            </a:r>
            <a:endParaRPr lang="en-US" dirty="0"/>
          </a:p>
        </p:txBody>
      </p:sp>
      <p:sp>
        <p:nvSpPr>
          <p:cNvPr id="9" name="Footer Placeholder 4"/>
          <p:cNvSpPr>
            <a:spLocks noGrp="1"/>
          </p:cNvSpPr>
          <p:nvPr>
            <p:ph type="ftr" sz="quarter" idx="11"/>
          </p:nvPr>
        </p:nvSpPr>
        <p:spPr>
          <a:xfrm>
            <a:off x="2590800" y="6248400"/>
            <a:ext cx="3733800" cy="609600"/>
          </a:xfrm>
        </p:spPr>
        <p:txBody>
          <a:bodyPr/>
          <a:lstStyle>
            <a:lvl1pPr>
              <a:defRPr b="1">
                <a:effectLst>
                  <a:outerShdw blurRad="38100" dist="38100" dir="2700000" algn="tl">
                    <a:srgbClr val="000000">
                      <a:alpha val="43137"/>
                    </a:srgbClr>
                  </a:outerShdw>
                </a:effectLst>
                <a:latin typeface="Arial" pitchFamily="34" charset="0"/>
                <a:cs typeface="Arial" pitchFamily="34" charset="0"/>
              </a:defRPr>
            </a:lvl1pPr>
          </a:lstStyle>
          <a:p>
            <a:pPr>
              <a:defRPr/>
            </a:pPr>
            <a:r>
              <a:rPr lang="en-US" smtClean="0"/>
              <a:t>© Lawrence M. Hinman, Ph.D.</a:t>
            </a:r>
            <a:endParaRPr lang="en-US" dirty="0"/>
          </a:p>
        </p:txBody>
      </p:sp>
      <p:sp>
        <p:nvSpPr>
          <p:cNvPr id="10" name="Slide Number Placeholder 5"/>
          <p:cNvSpPr>
            <a:spLocks noGrp="1"/>
          </p:cNvSpPr>
          <p:nvPr>
            <p:ph type="sldNum" sz="quarter" idx="12"/>
          </p:nvPr>
        </p:nvSpPr>
        <p:spPr/>
        <p:txBody>
          <a:bodyPr/>
          <a:lstStyle>
            <a:lvl1pPr>
              <a:defRPr b="1">
                <a:latin typeface="Arial" pitchFamily="34" charset="0"/>
                <a:cs typeface="Arial" pitchFamily="34" charset="0"/>
              </a:defRPr>
            </a:lvl1pPr>
          </a:lstStyle>
          <a:p>
            <a:pPr>
              <a:defRPr/>
            </a:pPr>
            <a:fld id="{E97C10F6-7C4F-416A-BA55-C61FC9549B0F}" type="slidenum">
              <a:rPr lang="en-US" smtClean="0"/>
              <a:pPr>
                <a:defRPr/>
              </a:pPr>
              <a:t>‹#›</a:t>
            </a:fld>
            <a:endParaRPr lang="en-US" dirty="0"/>
          </a:p>
        </p:txBody>
      </p:sp>
    </p:spTree>
  </p:cSld>
  <p:clrMapOvr>
    <a:masterClrMapping/>
  </p:clrMapOvr>
  <p:transition>
    <p:split orient="vert"/>
    <p:sndAc>
      <p:stSnd>
        <p:snd r:embed="rId1" name="CAMERA.WAV"/>
      </p:stSnd>
    </p:sndAc>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8"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9"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10"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82972"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fld id="{0FCDE79A-C7BA-4B84-B89A-0122B74BC8E2}" type="datetime1">
              <a:rPr lang="en-US" smtClean="0"/>
              <a:pPr/>
              <a:t>8/20/16</a:t>
            </a:fld>
            <a:endParaRPr lang="en-US" b="0">
              <a:solidFill>
                <a:schemeClr val="tx1"/>
              </a:solidFill>
            </a:endParaRPr>
          </a:p>
        </p:txBody>
      </p:sp>
      <p:sp>
        <p:nvSpPr>
          <p:cNvPr id="12" name="Footer Placeholder 7"/>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3" name="Slide Number Placeholder 8"/>
          <p:cNvSpPr>
            <a:spLocks noGrp="1"/>
          </p:cNvSpPr>
          <p:nvPr>
            <p:ph type="sldNum" sz="quarter" idx="12"/>
          </p:nvPr>
        </p:nvSpPr>
        <p:spPr/>
        <p:txBody>
          <a:bodyPr/>
          <a:lstStyle>
            <a:lvl1pPr>
              <a:defRPr/>
            </a:lvl1pPr>
          </a:lstStyle>
          <a:p>
            <a:fld id="{8CBEE1F3-926E-43A5-AAFC-06738C40B3AB}"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3810000" cy="4191000"/>
          </a:xfrm>
        </p:spPr>
        <p:txBody>
          <a:bodyPr/>
          <a:lstStyle>
            <a:lvl1pPr>
              <a:defRPr sz="2400" b="1"/>
            </a:lvl1pPr>
            <a:lvl2pPr marL="277813" indent="-277813">
              <a:defRPr sz="2200"/>
            </a:lvl2pPr>
            <a:lvl3pPr marL="517525" indent="-227013">
              <a:defRPr sz="2000"/>
            </a:lvl3pPr>
            <a:lvl4pPr marL="803275" indent="-231775">
              <a:buFont typeface="Arial"/>
              <a:buChar char="•"/>
              <a:defRPr sz="1800"/>
            </a:lvl4pPr>
            <a:lvl5pPr marL="1143000" indent="-344488">
              <a:buFont typeface="Arial"/>
              <a:buChar cha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724400" y="1905000"/>
            <a:ext cx="3810000" cy="4191000"/>
          </a:xfrm>
        </p:spPr>
        <p:txBody>
          <a:bodyPr/>
          <a:lstStyle>
            <a:lvl1pPr>
              <a:defRPr sz="2400" b="1"/>
            </a:lvl1pPr>
            <a:lvl2pPr marL="344488" indent="-344488">
              <a:defRPr sz="2200"/>
            </a:lvl2pPr>
            <a:lvl3pPr marL="573088" indent="-228600">
              <a:defRPr sz="2000"/>
            </a:lvl3pPr>
            <a:lvl4pPr marL="803275" indent="-231775">
              <a:buFont typeface="Arial"/>
              <a:buChar char="•"/>
              <a:defRPr sz="1800"/>
            </a:lvl4pPr>
            <a:lvl5pPr marL="1143000" indent="-344488">
              <a:buFont typeface="Arial"/>
              <a:buChar cha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Date Placeholder 4"/>
          <p:cNvSpPr>
            <a:spLocks noGrp="1"/>
          </p:cNvSpPr>
          <p:nvPr>
            <p:ph type="dt" sz="half" idx="10"/>
          </p:nvPr>
        </p:nvSpPr>
        <p:spPr/>
        <p:txBody>
          <a:bodyPr/>
          <a:lstStyle>
            <a:lvl1pPr>
              <a:defRPr b="1">
                <a:effectLst>
                  <a:outerShdw blurRad="38100" dist="38100" dir="2700000" algn="tl">
                    <a:srgbClr val="000000">
                      <a:alpha val="43137"/>
                    </a:srgbClr>
                  </a:outerShdw>
                </a:effectLst>
              </a:defRPr>
            </a:lvl1pPr>
          </a:lstStyle>
          <a:p>
            <a:pPr>
              <a:defRPr/>
            </a:pPr>
            <a:endParaRPr lang="en-US"/>
          </a:p>
        </p:txBody>
      </p:sp>
      <p:sp>
        <p:nvSpPr>
          <p:cNvPr id="10" name="Footer Placeholder 5"/>
          <p:cNvSpPr>
            <a:spLocks noGrp="1"/>
          </p:cNvSpPr>
          <p:nvPr>
            <p:ph type="ftr" sz="quarter" idx="11"/>
          </p:nvPr>
        </p:nvSpPr>
        <p:spPr>
          <a:xfrm>
            <a:off x="2781291" y="6248400"/>
            <a:ext cx="3733800" cy="444460"/>
          </a:xfrm>
        </p:spPr>
        <p:txBody>
          <a:bodyPr/>
          <a:lstStyle>
            <a:lvl1pPr>
              <a:defRPr b="1">
                <a:effectLst>
                  <a:outerShdw blurRad="38100" dist="38100" dir="2700000" algn="tl">
                    <a:srgbClr val="000000">
                      <a:alpha val="43137"/>
                    </a:srgbClr>
                  </a:outerShdw>
                </a:effectLst>
              </a:defRPr>
            </a:lvl1pPr>
          </a:lstStyle>
          <a:p>
            <a:pPr>
              <a:defRPr/>
            </a:pPr>
            <a:endParaRPr lang="en-US"/>
          </a:p>
        </p:txBody>
      </p:sp>
      <p:sp>
        <p:nvSpPr>
          <p:cNvPr id="11" name="Slide Number Placeholder 6"/>
          <p:cNvSpPr>
            <a:spLocks noGrp="1"/>
          </p:cNvSpPr>
          <p:nvPr>
            <p:ph type="sldNum" sz="quarter" idx="12"/>
          </p:nvPr>
        </p:nvSpPr>
        <p:spPr/>
        <p:txBody>
          <a:bodyPr/>
          <a:lstStyle>
            <a:lvl1pPr>
              <a:defRPr b="1">
                <a:effectLst>
                  <a:outerShdw blurRad="38100" dist="38100" dir="2700000" algn="tl">
                    <a:srgbClr val="000000">
                      <a:alpha val="43137"/>
                    </a:srgbClr>
                  </a:outerShdw>
                </a:effectLst>
              </a:defRPr>
            </a:lvl1pPr>
          </a:lstStyle>
          <a:p>
            <a:pPr>
              <a:defRPr/>
            </a:pPr>
            <a:fld id="{AF81462D-184C-481B-A08A-22E7ED10F17F}" type="slidenum">
              <a:rPr lang="en-US" smtClean="0"/>
              <a:pPr>
                <a:defRPr/>
              </a:pPr>
              <a:t>‹#›</a:t>
            </a:fld>
            <a:endParaRPr lang="en-US"/>
          </a:p>
        </p:txBody>
      </p:sp>
      <p:sp>
        <p:nvSpPr>
          <p:cNvPr id="12" name="Rectangle 8"/>
          <p:cNvSpPr>
            <a:spLocks noChangeArrowheads="1"/>
          </p:cNvSpPr>
          <p:nvPr/>
        </p:nvSpPr>
        <p:spPr bwMode="auto">
          <a:xfrm>
            <a:off x="7252" y="-1807"/>
            <a:ext cx="9144000" cy="1219200"/>
          </a:xfrm>
          <a:prstGeom prst="rect">
            <a:avLst/>
          </a:prstGeom>
          <a:solidFill>
            <a:schemeClr val="tx1">
              <a:lumMod val="50000"/>
              <a:lumOff val="50000"/>
            </a:schemeClr>
          </a:solidFill>
          <a:ln w="9525">
            <a:noFill/>
            <a:miter lim="800000"/>
            <a:headEnd/>
            <a:tailEnd/>
          </a:ln>
        </p:spPr>
        <p:txBody>
          <a:bodyPr wrap="none" anchor="ctr"/>
          <a:lstStyle/>
          <a:p>
            <a:pPr eaLnBrk="0" hangingPunct="0">
              <a:defRPr/>
            </a:pPr>
            <a:endParaRPr lang="en-US" dirty="0">
              <a:latin typeface="Arial" charset="0"/>
              <a:ea typeface="ＭＳ Ｐゴシック" pitchFamily="1" charset="-128"/>
              <a:cs typeface="+mn-cs"/>
            </a:endParaRPr>
          </a:p>
        </p:txBody>
      </p:sp>
      <p:sp>
        <p:nvSpPr>
          <p:cNvPr id="13" name="Rectangle 16"/>
          <p:cNvSpPr>
            <a:spLocks noChangeArrowheads="1"/>
          </p:cNvSpPr>
          <p:nvPr/>
        </p:nvSpPr>
        <p:spPr bwMode="auto">
          <a:xfrm>
            <a:off x="0" y="1219200"/>
            <a:ext cx="9144000" cy="228600"/>
          </a:xfrm>
          <a:prstGeom prst="rect">
            <a:avLst/>
          </a:prstGeom>
          <a:gradFill flip="none" rotWithShape="1">
            <a:gsLst>
              <a:gs pos="0">
                <a:srgbClr val="D6B19C"/>
              </a:gs>
              <a:gs pos="30000">
                <a:srgbClr val="D49E6C"/>
              </a:gs>
              <a:gs pos="70000">
                <a:srgbClr val="A65528"/>
              </a:gs>
              <a:gs pos="100000">
                <a:srgbClr val="663012"/>
              </a:gs>
            </a:gsLst>
            <a:lin ang="16200000" scaled="1"/>
            <a:tileRect/>
          </a:gra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sp>
        <p:nvSpPr>
          <p:cNvPr id="15" name="Title 1"/>
          <p:cNvSpPr txBox="1">
            <a:spLocks/>
          </p:cNvSpPr>
          <p:nvPr/>
        </p:nvSpPr>
        <p:spPr bwMode="auto">
          <a:xfrm>
            <a:off x="687625" y="1825"/>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solidFill>
                  <a:schemeClr val="bg1"/>
                </a:solidFill>
                <a:effectLst>
                  <a:outerShdw blurRad="38100" dist="38100" dir="2700000" algn="tl">
                    <a:srgbClr val="000000">
                      <a:alpha val="43137"/>
                    </a:srgbClr>
                  </a:outerShdw>
                </a:effectLs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smtClean="0">
                <a:ln>
                  <a:noFill/>
                </a:ln>
                <a:solidFill>
                  <a:schemeClr val="bg1"/>
                </a:solidFill>
                <a:effectLst>
                  <a:outerShdw blurRad="38100" dist="38100" dir="2700000" algn="tl">
                    <a:srgbClr val="000000">
                      <a:alpha val="43137"/>
                    </a:srgbClr>
                  </a:outerShdw>
                </a:effectLst>
                <a:uLnTx/>
                <a:uFillTx/>
                <a:latin typeface="+mj-lt"/>
                <a:ea typeface="+mj-ea"/>
                <a:cs typeface="ＭＳ Ｐゴシック"/>
              </a:rPr>
              <a:t>Click to edit Master title style</a:t>
            </a:r>
            <a:endParaRPr kumimoji="0" lang="en-US" sz="32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ＭＳ Ｐゴシック"/>
            </a:endParaRPr>
          </a:p>
        </p:txBody>
      </p:sp>
    </p:spTree>
  </p:cSld>
  <p:clrMapOvr>
    <a:masterClrMapping/>
  </p:clrMapOvr>
  <p:transition>
    <p:split orient="vert"/>
    <p:sndAc>
      <p:stSnd>
        <p:snd r:embed="rId1" name="CAMERA.WAV"/>
      </p:stSnd>
    </p:sndAc>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b="1">
                <a:effectLst>
                  <a:outerShdw blurRad="38100" dist="38100" dir="2700000" algn="tl">
                    <a:srgbClr val="000000">
                      <a:alpha val="43137"/>
                    </a:srgbClr>
                  </a:outerShdw>
                </a:effectLst>
              </a:defRPr>
            </a:lvl1pPr>
          </a:lstStyle>
          <a:p>
            <a:pPr>
              <a:defRPr/>
            </a:pPr>
            <a:endParaRPr lang="en-US"/>
          </a:p>
        </p:txBody>
      </p:sp>
      <p:sp>
        <p:nvSpPr>
          <p:cNvPr id="12" name="Footer Placeholder 7"/>
          <p:cNvSpPr>
            <a:spLocks noGrp="1"/>
          </p:cNvSpPr>
          <p:nvPr>
            <p:ph type="ftr" sz="quarter" idx="11"/>
          </p:nvPr>
        </p:nvSpPr>
        <p:spPr>
          <a:xfrm>
            <a:off x="2630488" y="6248400"/>
            <a:ext cx="3733800" cy="457200"/>
          </a:xfrm>
        </p:spPr>
        <p:txBody>
          <a:bodyPr/>
          <a:lstStyle>
            <a:lvl1pPr>
              <a:defRPr b="1">
                <a:effectLst>
                  <a:outerShdw blurRad="38100" dist="38100" dir="2700000" algn="tl">
                    <a:srgbClr val="000000">
                      <a:alpha val="43137"/>
                    </a:srgbClr>
                  </a:outerShdw>
                </a:effectLst>
              </a:defRPr>
            </a:lvl1pPr>
          </a:lstStyle>
          <a:p>
            <a:pPr>
              <a:defRPr/>
            </a:pPr>
            <a:endParaRPr lang="en-US"/>
          </a:p>
        </p:txBody>
      </p:sp>
      <p:sp>
        <p:nvSpPr>
          <p:cNvPr id="13" name="Slide Number Placeholder 8"/>
          <p:cNvSpPr>
            <a:spLocks noGrp="1"/>
          </p:cNvSpPr>
          <p:nvPr>
            <p:ph type="sldNum" sz="quarter" idx="12"/>
          </p:nvPr>
        </p:nvSpPr>
        <p:spPr/>
        <p:txBody>
          <a:bodyPr/>
          <a:lstStyle>
            <a:lvl1pPr>
              <a:defRPr b="1">
                <a:effectLst>
                  <a:outerShdw blurRad="38100" dist="38100" dir="2700000" algn="tl">
                    <a:srgbClr val="000000">
                      <a:alpha val="43137"/>
                    </a:srgbClr>
                  </a:outerShdw>
                </a:effectLst>
              </a:defRPr>
            </a:lvl1pPr>
          </a:lstStyle>
          <a:p>
            <a:pPr>
              <a:defRPr/>
            </a:pPr>
            <a:fld id="{D83F94D4-47C4-41FA-BD45-648B263787DE}" type="slidenum">
              <a:rPr lang="en-US" smtClean="0"/>
              <a:pPr>
                <a:defRPr/>
              </a:pPr>
              <a:t>‹#›</a:t>
            </a:fld>
            <a:endParaRPr lang="en-US"/>
          </a:p>
        </p:txBody>
      </p:sp>
      <p:sp>
        <p:nvSpPr>
          <p:cNvPr id="14" name="Rectangle 8"/>
          <p:cNvSpPr>
            <a:spLocks noChangeArrowheads="1"/>
          </p:cNvSpPr>
          <p:nvPr/>
        </p:nvSpPr>
        <p:spPr bwMode="auto">
          <a:xfrm>
            <a:off x="0" y="0"/>
            <a:ext cx="9144000" cy="1219200"/>
          </a:xfrm>
          <a:prstGeom prst="rect">
            <a:avLst/>
          </a:prstGeom>
          <a:solidFill>
            <a:schemeClr val="tx1">
              <a:lumMod val="50000"/>
              <a:lumOff val="50000"/>
            </a:schemeClr>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15" name="Rectangle 16"/>
          <p:cNvSpPr>
            <a:spLocks noChangeArrowheads="1"/>
          </p:cNvSpPr>
          <p:nvPr/>
        </p:nvSpPr>
        <p:spPr bwMode="auto">
          <a:xfrm>
            <a:off x="0" y="1219200"/>
            <a:ext cx="9144000" cy="228600"/>
          </a:xfrm>
          <a:prstGeom prst="rect">
            <a:avLst/>
          </a:prstGeom>
          <a:gradFill flip="none" rotWithShape="1">
            <a:gsLst>
              <a:gs pos="0">
                <a:srgbClr val="D6B19C"/>
              </a:gs>
              <a:gs pos="30000">
                <a:srgbClr val="D49E6C"/>
              </a:gs>
              <a:gs pos="70000">
                <a:srgbClr val="A65528"/>
              </a:gs>
              <a:gs pos="100000">
                <a:srgbClr val="663012"/>
              </a:gs>
            </a:gsLst>
            <a:lin ang="16200000" scaled="1"/>
            <a:tileRect/>
          </a:gra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sp>
        <p:nvSpPr>
          <p:cNvPr id="17" name="Title 1"/>
          <p:cNvSpPr txBox="1">
            <a:spLocks/>
          </p:cNvSpPr>
          <p:nvPr/>
        </p:nvSpPr>
        <p:spPr bwMode="auto">
          <a:xfrm>
            <a:off x="444515" y="21774"/>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solidFill>
                  <a:schemeClr val="bg1"/>
                </a:solidFill>
                <a:effectLst>
                  <a:outerShdw blurRad="38100" dist="38100" dir="2700000" algn="tl">
                    <a:srgbClr val="000000">
                      <a:alpha val="43137"/>
                    </a:srgbClr>
                  </a:outerShdw>
                </a:effectLs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smtClean="0">
                <a:ln>
                  <a:noFill/>
                </a:ln>
                <a:solidFill>
                  <a:schemeClr val="bg1"/>
                </a:solidFill>
                <a:effectLst>
                  <a:outerShdw blurRad="38100" dist="38100" dir="2700000" algn="tl">
                    <a:srgbClr val="000000">
                      <a:alpha val="43137"/>
                    </a:srgbClr>
                  </a:outerShdw>
                </a:effectLst>
                <a:uLnTx/>
                <a:uFillTx/>
                <a:latin typeface="+mj-lt"/>
                <a:ea typeface="+mj-ea"/>
                <a:cs typeface="ＭＳ Ｐゴシック"/>
              </a:rPr>
              <a:t>Click to edit Master title style</a:t>
            </a:r>
            <a:endParaRPr kumimoji="0" lang="en-US" sz="32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ＭＳ Ｐゴシック"/>
            </a:endParaRPr>
          </a:p>
        </p:txBody>
      </p:sp>
    </p:spTree>
  </p:cSld>
  <p:clrMapOvr>
    <a:masterClrMapping/>
  </p:clrMapOvr>
  <p:transition>
    <p:split orient="vert"/>
    <p:sndAc>
      <p:stSnd>
        <p:snd r:embed="rId1" name="CAMERA.WAV"/>
      </p:stSnd>
    </p:sndAc>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b="1">
                <a:effectLst>
                  <a:outerShdw blurRad="38100" dist="38100" dir="2700000" algn="tl">
                    <a:srgbClr val="000000">
                      <a:alpha val="43137"/>
                    </a:srgbClr>
                  </a:outerShdw>
                </a:effectLst>
                <a:latin typeface="Arial" pitchFamily="34" charset="0"/>
                <a:cs typeface="Arial" pitchFamily="34" charset="0"/>
              </a:defRPr>
            </a:lvl1pPr>
          </a:lstStyle>
          <a:p>
            <a:pPr>
              <a:defRPr/>
            </a:pPr>
            <a:endParaRPr lang="en-US"/>
          </a:p>
        </p:txBody>
      </p:sp>
      <p:sp>
        <p:nvSpPr>
          <p:cNvPr id="8" name="Footer Placeholder 3"/>
          <p:cNvSpPr>
            <a:spLocks noGrp="1"/>
          </p:cNvSpPr>
          <p:nvPr>
            <p:ph type="ftr" sz="quarter" idx="11"/>
          </p:nvPr>
        </p:nvSpPr>
        <p:spPr>
          <a:xfrm>
            <a:off x="2708723" y="6248399"/>
            <a:ext cx="3733800" cy="448129"/>
          </a:xfrm>
        </p:spPr>
        <p:txBody>
          <a:bodyPr/>
          <a:lstStyle>
            <a:lvl1pPr>
              <a:defRPr b="1">
                <a:effectLst>
                  <a:outerShdw blurRad="38100" dist="38100" dir="2700000" algn="tl">
                    <a:srgbClr val="000000">
                      <a:alpha val="43137"/>
                    </a:srgbClr>
                  </a:outerShdw>
                </a:effectLst>
                <a:latin typeface="Arial" pitchFamily="34" charset="0"/>
                <a:cs typeface="Arial" pitchFamily="34" charset="0"/>
              </a:defRPr>
            </a:lvl1pPr>
          </a:lstStyle>
          <a:p>
            <a:pPr>
              <a:defRPr/>
            </a:pPr>
            <a:endParaRPr lang="en-US"/>
          </a:p>
        </p:txBody>
      </p:sp>
      <p:sp>
        <p:nvSpPr>
          <p:cNvPr id="9" name="Slide Number Placeholder 4"/>
          <p:cNvSpPr>
            <a:spLocks noGrp="1"/>
          </p:cNvSpPr>
          <p:nvPr>
            <p:ph type="sldNum" sz="quarter" idx="12"/>
          </p:nvPr>
        </p:nvSpPr>
        <p:spPr/>
        <p:txBody>
          <a:bodyPr/>
          <a:lstStyle>
            <a:lvl1pPr>
              <a:defRPr b="1">
                <a:effectLst>
                  <a:outerShdw blurRad="38100" dist="38100" dir="2700000" algn="tl">
                    <a:srgbClr val="000000">
                      <a:alpha val="43137"/>
                    </a:srgbClr>
                  </a:outerShdw>
                </a:effectLst>
                <a:latin typeface="Arial" pitchFamily="34" charset="0"/>
                <a:cs typeface="Arial" pitchFamily="34" charset="0"/>
              </a:defRPr>
            </a:lvl1pPr>
          </a:lstStyle>
          <a:p>
            <a:pPr>
              <a:defRPr/>
            </a:pPr>
            <a:fld id="{F4EA771A-5029-4306-A9DF-914E4F7DEFBF}" type="slidenum">
              <a:rPr lang="en-US" smtClean="0"/>
              <a:pPr>
                <a:defRPr/>
              </a:pPr>
              <a:t>‹#›</a:t>
            </a:fld>
            <a:endParaRPr lang="en-US"/>
          </a:p>
        </p:txBody>
      </p:sp>
      <p:sp>
        <p:nvSpPr>
          <p:cNvPr id="10" name="Rectangle 8"/>
          <p:cNvSpPr>
            <a:spLocks noChangeArrowheads="1"/>
          </p:cNvSpPr>
          <p:nvPr/>
        </p:nvSpPr>
        <p:spPr bwMode="auto">
          <a:xfrm>
            <a:off x="0" y="0"/>
            <a:ext cx="9144000" cy="1219200"/>
          </a:xfrm>
          <a:prstGeom prst="rect">
            <a:avLst/>
          </a:prstGeom>
          <a:solidFill>
            <a:schemeClr val="tx1">
              <a:lumMod val="50000"/>
              <a:lumOff val="50000"/>
            </a:schemeClr>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11" name="Rectangle 16"/>
          <p:cNvSpPr>
            <a:spLocks noChangeArrowheads="1"/>
          </p:cNvSpPr>
          <p:nvPr/>
        </p:nvSpPr>
        <p:spPr bwMode="auto">
          <a:xfrm>
            <a:off x="0" y="1219200"/>
            <a:ext cx="9144000" cy="228600"/>
          </a:xfrm>
          <a:prstGeom prst="rect">
            <a:avLst/>
          </a:prstGeom>
          <a:gradFill flip="none" rotWithShape="1">
            <a:gsLst>
              <a:gs pos="0">
                <a:srgbClr val="D6B19C"/>
              </a:gs>
              <a:gs pos="30000">
                <a:srgbClr val="D49E6C"/>
              </a:gs>
              <a:gs pos="70000">
                <a:srgbClr val="A65528"/>
              </a:gs>
              <a:gs pos="100000">
                <a:srgbClr val="663012"/>
              </a:gs>
            </a:gsLst>
            <a:lin ang="16200000" scaled="1"/>
            <a:tileRect/>
          </a:gra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sp>
        <p:nvSpPr>
          <p:cNvPr id="12" name="Title 1"/>
          <p:cNvSpPr txBox="1">
            <a:spLocks/>
          </p:cNvSpPr>
          <p:nvPr/>
        </p:nvSpPr>
        <p:spPr bwMode="auto">
          <a:xfrm>
            <a:off x="488063" y="38109"/>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solidFill>
                  <a:schemeClr val="bg1"/>
                </a:solidFill>
                <a:effectLst>
                  <a:outerShdw blurRad="38100" dist="38100" dir="2700000" algn="tl">
                    <a:srgbClr val="000000">
                      <a:alpha val="43137"/>
                    </a:srgbClr>
                  </a:outerShdw>
                </a:effectLs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smtClean="0">
                <a:ln>
                  <a:noFill/>
                </a:ln>
                <a:solidFill>
                  <a:schemeClr val="bg1"/>
                </a:solidFill>
                <a:effectLst>
                  <a:outerShdw blurRad="38100" dist="38100" dir="2700000" algn="tl">
                    <a:srgbClr val="000000">
                      <a:alpha val="43137"/>
                    </a:srgbClr>
                  </a:outerShdw>
                </a:effectLst>
                <a:uLnTx/>
                <a:uFillTx/>
                <a:latin typeface="+mj-lt"/>
                <a:ea typeface="+mj-ea"/>
                <a:cs typeface="ＭＳ Ｐゴシック"/>
              </a:rPr>
              <a:t>Click to edit Master title style</a:t>
            </a:r>
            <a:endParaRPr kumimoji="0" lang="en-US" sz="32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ＭＳ Ｐゴシック"/>
            </a:endParaRPr>
          </a:p>
        </p:txBody>
      </p:sp>
    </p:spTree>
  </p:cSld>
  <p:clrMapOvr>
    <a:masterClrMapping/>
  </p:clrMapOvr>
  <p:transition>
    <p:split orient="vert"/>
    <p:sndAc>
      <p:stSnd>
        <p:snd r:embed="rId1" name="CAMERA.WAV"/>
      </p:stSnd>
    </p:sndAc>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lvl1pPr>
              <a:defRPr b="1">
                <a:effectLst>
                  <a:outerShdw blurRad="38100" dist="38100" dir="2700000" algn="tl">
                    <a:srgbClr val="000000">
                      <a:alpha val="43137"/>
                    </a:srgbClr>
                  </a:outerShdw>
                </a:effectLst>
              </a:defRPr>
            </a:lvl1pPr>
          </a:lstStyle>
          <a:p>
            <a:fld id="{6AADF985-6175-456D-A446-FD0F28E13FDA}" type="datetime1">
              <a:rPr lang="en-US" smtClean="0"/>
              <a:pPr/>
              <a:t>8/20/16</a:t>
            </a:fld>
            <a:endParaRPr lang="en-US"/>
          </a:p>
        </p:txBody>
      </p:sp>
      <p:sp>
        <p:nvSpPr>
          <p:cNvPr id="7" name="Footer Placeholder 2"/>
          <p:cNvSpPr>
            <a:spLocks noGrp="1"/>
          </p:cNvSpPr>
          <p:nvPr>
            <p:ph type="ftr" sz="quarter" idx="11"/>
          </p:nvPr>
        </p:nvSpPr>
        <p:spPr>
          <a:xfrm>
            <a:off x="2708723" y="6248400"/>
            <a:ext cx="3733800" cy="457200"/>
          </a:xfrm>
        </p:spPr>
        <p:txBody>
          <a:bodyPr/>
          <a:lstStyle>
            <a:lvl1pPr>
              <a:defRPr b="1">
                <a:effectLst>
                  <a:outerShdw blurRad="38100" dist="38100" dir="2700000" algn="tl">
                    <a:srgbClr val="000000">
                      <a:alpha val="43137"/>
                    </a:srgbClr>
                  </a:outerShdw>
                </a:effectLst>
              </a:defRPr>
            </a:lvl1pPr>
          </a:lstStyle>
          <a:p>
            <a:r>
              <a:rPr lang="en-US" smtClean="0"/>
              <a:t>©Lawrence M. Hinman</a:t>
            </a:r>
            <a:endParaRPr lang="en-US"/>
          </a:p>
        </p:txBody>
      </p:sp>
      <p:sp>
        <p:nvSpPr>
          <p:cNvPr id="8" name="Slide Number Placeholder 3"/>
          <p:cNvSpPr>
            <a:spLocks noGrp="1"/>
          </p:cNvSpPr>
          <p:nvPr>
            <p:ph type="sldNum" sz="quarter" idx="12"/>
          </p:nvPr>
        </p:nvSpPr>
        <p:spPr/>
        <p:txBody>
          <a:bodyPr/>
          <a:lstStyle>
            <a:lvl1pPr>
              <a:defRPr b="1">
                <a:effectLst>
                  <a:outerShdw blurRad="38100" dist="38100" dir="2700000" algn="tl">
                    <a:srgbClr val="000000">
                      <a:alpha val="43137"/>
                    </a:srgbClr>
                  </a:outerShdw>
                </a:effectLst>
              </a:defRPr>
            </a:lvl1pPr>
          </a:lstStyle>
          <a:p>
            <a:fld id="{9C51BD18-07F1-44DD-9EF2-463B063C3B97}" type="slidenum">
              <a:rPr lang="en-US" smtClean="0"/>
              <a:pPr/>
              <a:t>‹#›</a:t>
            </a:fld>
            <a:endParaRPr lang="en-US"/>
          </a:p>
        </p:txBody>
      </p:sp>
      <p:sp>
        <p:nvSpPr>
          <p:cNvPr id="9" name="Rectangle 8"/>
          <p:cNvSpPr>
            <a:spLocks noChangeArrowheads="1"/>
          </p:cNvSpPr>
          <p:nvPr/>
        </p:nvSpPr>
        <p:spPr bwMode="auto">
          <a:xfrm>
            <a:off x="0" y="0"/>
            <a:ext cx="9144000" cy="1219200"/>
          </a:xfrm>
          <a:prstGeom prst="rect">
            <a:avLst/>
          </a:prstGeom>
          <a:solidFill>
            <a:schemeClr val="tx1">
              <a:lumMod val="50000"/>
              <a:lumOff val="50000"/>
            </a:schemeClr>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10" name="Rectangle 16"/>
          <p:cNvSpPr>
            <a:spLocks noChangeArrowheads="1"/>
          </p:cNvSpPr>
          <p:nvPr/>
        </p:nvSpPr>
        <p:spPr bwMode="auto">
          <a:xfrm>
            <a:off x="0" y="1219200"/>
            <a:ext cx="9144000" cy="228600"/>
          </a:xfrm>
          <a:prstGeom prst="rect">
            <a:avLst/>
          </a:prstGeom>
          <a:gradFill flip="none" rotWithShape="1">
            <a:gsLst>
              <a:gs pos="0">
                <a:srgbClr val="D6B19C"/>
              </a:gs>
              <a:gs pos="30000">
                <a:srgbClr val="D49E6C"/>
              </a:gs>
              <a:gs pos="70000">
                <a:srgbClr val="A65528"/>
              </a:gs>
              <a:gs pos="100000">
                <a:srgbClr val="663012"/>
              </a:gs>
            </a:gsLst>
            <a:lin ang="16200000" scaled="1"/>
            <a:tileRect/>
          </a:gra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sp>
        <p:nvSpPr>
          <p:cNvPr id="11" name="Title 1"/>
          <p:cNvSpPr>
            <a:spLocks noGrp="1"/>
          </p:cNvSpPr>
          <p:nvPr>
            <p:ph type="title"/>
          </p:nvPr>
        </p:nvSpPr>
        <p:spPr>
          <a:xfrm>
            <a:off x="335663" y="21774"/>
            <a:ext cx="8458200" cy="1143000"/>
          </a:xfrm>
        </p:spPr>
        <p:txBody>
          <a:bodyPr/>
          <a:lstStyle>
            <a:lvl1pPr>
              <a:defRPr>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Tree>
  </p:cSld>
  <p:clrMapOvr>
    <a:masterClrMapping/>
  </p:clrMapOvr>
  <p:transition>
    <p:split orient="vert"/>
    <p:sndAc>
      <p:stSnd>
        <p:snd r:embed="rId1" name="CAMERA.WAV"/>
      </p:stSnd>
    </p:sndAc>
  </p:transition>
  <p:timing>
    <p:tnLst>
      <p:par>
        <p:cTn id="1" dur="indefinite" restart="never" nodeType="tmRoot"/>
      </p:par>
    </p:tnLst>
  </p:timing>
  <p:hf hdr="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b="1">
                <a:effectLst>
                  <a:outerShdw blurRad="38100" dist="38100" dir="2700000" algn="tl">
                    <a:srgbClr val="000000">
                      <a:alpha val="43137"/>
                    </a:srgbClr>
                  </a:outerShdw>
                </a:effectLst>
              </a:defRPr>
            </a:lvl1pPr>
          </a:lstStyle>
          <a:p>
            <a:pPr>
              <a:defRPr/>
            </a:pPr>
            <a:endParaRPr lang="en-US"/>
          </a:p>
        </p:txBody>
      </p:sp>
      <p:sp>
        <p:nvSpPr>
          <p:cNvPr id="10" name="Footer Placeholder 5"/>
          <p:cNvSpPr>
            <a:spLocks noGrp="1"/>
          </p:cNvSpPr>
          <p:nvPr>
            <p:ph type="ftr" sz="quarter" idx="11"/>
          </p:nvPr>
        </p:nvSpPr>
        <p:spPr>
          <a:xfrm>
            <a:off x="2590800" y="6248400"/>
            <a:ext cx="3733800" cy="457200"/>
          </a:xfrm>
        </p:spPr>
        <p:txBody>
          <a:bodyPr/>
          <a:lstStyle>
            <a:lvl1pPr>
              <a:defRPr b="1">
                <a:effectLst>
                  <a:outerShdw blurRad="38100" dist="38100" dir="2700000" algn="tl">
                    <a:srgbClr val="000000">
                      <a:alpha val="43137"/>
                    </a:srgbClr>
                  </a:outerShdw>
                </a:effectLst>
              </a:defRPr>
            </a:lvl1pPr>
          </a:lstStyle>
          <a:p>
            <a:pPr>
              <a:defRPr/>
            </a:pPr>
            <a:endParaRPr lang="en-US"/>
          </a:p>
        </p:txBody>
      </p:sp>
      <p:sp>
        <p:nvSpPr>
          <p:cNvPr id="11" name="Slide Number Placeholder 6"/>
          <p:cNvSpPr>
            <a:spLocks noGrp="1"/>
          </p:cNvSpPr>
          <p:nvPr>
            <p:ph type="sldNum" sz="quarter" idx="12"/>
          </p:nvPr>
        </p:nvSpPr>
        <p:spPr/>
        <p:txBody>
          <a:bodyPr/>
          <a:lstStyle>
            <a:lvl1pPr>
              <a:defRPr b="1">
                <a:effectLst>
                  <a:outerShdw blurRad="38100" dist="38100" dir="2700000" algn="tl">
                    <a:srgbClr val="000000">
                      <a:alpha val="43137"/>
                    </a:srgbClr>
                  </a:outerShdw>
                </a:effectLst>
              </a:defRPr>
            </a:lvl1pPr>
          </a:lstStyle>
          <a:p>
            <a:pPr>
              <a:defRPr/>
            </a:pPr>
            <a:fld id="{7BD5D78C-5384-4B01-9F7C-92CD52D3977B}" type="slidenum">
              <a:rPr lang="en-US" smtClean="0"/>
              <a:pPr>
                <a:defRPr/>
              </a:pPr>
              <a:t>‹#›</a:t>
            </a:fld>
            <a:endParaRPr lang="en-US"/>
          </a:p>
        </p:txBody>
      </p:sp>
      <p:sp>
        <p:nvSpPr>
          <p:cNvPr id="12" name="Rectangle 8"/>
          <p:cNvSpPr>
            <a:spLocks noChangeArrowheads="1"/>
          </p:cNvSpPr>
          <p:nvPr/>
        </p:nvSpPr>
        <p:spPr bwMode="auto">
          <a:xfrm>
            <a:off x="0" y="0"/>
            <a:ext cx="9144000" cy="1219200"/>
          </a:xfrm>
          <a:prstGeom prst="rect">
            <a:avLst/>
          </a:prstGeom>
          <a:solidFill>
            <a:schemeClr val="tx1">
              <a:lumMod val="50000"/>
              <a:lumOff val="50000"/>
            </a:schemeClr>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13" name="Rectangle 16"/>
          <p:cNvSpPr>
            <a:spLocks noChangeArrowheads="1"/>
          </p:cNvSpPr>
          <p:nvPr/>
        </p:nvSpPr>
        <p:spPr bwMode="auto">
          <a:xfrm>
            <a:off x="0" y="1219200"/>
            <a:ext cx="9144000" cy="228600"/>
          </a:xfrm>
          <a:prstGeom prst="rect">
            <a:avLst/>
          </a:prstGeom>
          <a:gradFill flip="none" rotWithShape="1">
            <a:gsLst>
              <a:gs pos="0">
                <a:srgbClr val="D6B19C"/>
              </a:gs>
              <a:gs pos="30000">
                <a:srgbClr val="D49E6C"/>
              </a:gs>
              <a:gs pos="70000">
                <a:srgbClr val="A65528"/>
              </a:gs>
              <a:gs pos="100000">
                <a:srgbClr val="663012"/>
              </a:gs>
            </a:gsLst>
            <a:lin ang="16200000" scaled="1"/>
            <a:tileRect/>
          </a:gra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sp>
        <p:nvSpPr>
          <p:cNvPr id="14" name="Title 1"/>
          <p:cNvSpPr txBox="1">
            <a:spLocks/>
          </p:cNvSpPr>
          <p:nvPr/>
        </p:nvSpPr>
        <p:spPr bwMode="auto">
          <a:xfrm>
            <a:off x="371947" y="21774"/>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solidFill>
                  <a:schemeClr val="bg1"/>
                </a:solidFill>
                <a:effectLst>
                  <a:outerShdw blurRad="38100" dist="38100" dir="2700000" algn="tl">
                    <a:srgbClr val="000000">
                      <a:alpha val="43137"/>
                    </a:srgbClr>
                  </a:outerShdw>
                </a:effectLs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smtClean="0">
                <a:ln>
                  <a:noFill/>
                </a:ln>
                <a:solidFill>
                  <a:schemeClr val="bg1"/>
                </a:solidFill>
                <a:effectLst>
                  <a:outerShdw blurRad="38100" dist="38100" dir="2700000" algn="tl">
                    <a:srgbClr val="000000">
                      <a:alpha val="43137"/>
                    </a:srgbClr>
                  </a:outerShdw>
                </a:effectLst>
                <a:uLnTx/>
                <a:uFillTx/>
                <a:latin typeface="+mj-lt"/>
                <a:ea typeface="+mj-ea"/>
                <a:cs typeface="ＭＳ Ｐゴシック"/>
              </a:rPr>
              <a:t>Click to edit Master title style</a:t>
            </a:r>
            <a:endParaRPr kumimoji="0" lang="en-US" sz="32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ＭＳ Ｐゴシック"/>
            </a:endParaRPr>
          </a:p>
        </p:txBody>
      </p:sp>
    </p:spTree>
  </p:cSld>
  <p:clrMapOvr>
    <a:masterClrMapping/>
  </p:clrMapOvr>
  <p:transition>
    <p:split orient="vert"/>
    <p:sndAc>
      <p:stSnd>
        <p:snd r:embed="rId1" name="CAMERA.WAV"/>
      </p:stSnd>
    </p:sndAc>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lgn="ctr">
              <a:buNone/>
              <a:defRPr sz="1400" b="1">
                <a:solidFill>
                  <a:schemeClr val="tx1">
                    <a:lumMod val="85000"/>
                    <a:lumOff val="15000"/>
                  </a:schemeClr>
                </a:solidFill>
                <a:effectLst>
                  <a:outerShdw blurRad="38100" dist="38100" dir="2700000" algn="tl">
                    <a:srgbClr val="000000">
                      <a:alpha val="43137"/>
                    </a:srgb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b="1">
                <a:effectLst>
                  <a:outerShdw blurRad="38100" dist="38100" dir="2700000" algn="tl">
                    <a:srgbClr val="000000">
                      <a:alpha val="43137"/>
                    </a:srgbClr>
                  </a:outerShdw>
                </a:effectLst>
              </a:defRPr>
            </a:lvl1pPr>
          </a:lstStyle>
          <a:p>
            <a:pPr>
              <a:defRPr/>
            </a:pPr>
            <a:endParaRPr lang="en-US"/>
          </a:p>
        </p:txBody>
      </p:sp>
      <p:sp>
        <p:nvSpPr>
          <p:cNvPr id="10" name="Footer Placeholder 5"/>
          <p:cNvSpPr>
            <a:spLocks noGrp="1"/>
          </p:cNvSpPr>
          <p:nvPr>
            <p:ph type="ftr" sz="quarter" idx="11"/>
          </p:nvPr>
        </p:nvSpPr>
        <p:spPr>
          <a:xfrm>
            <a:off x="2663368" y="6248400"/>
            <a:ext cx="3733800" cy="457200"/>
          </a:xfrm>
        </p:spPr>
        <p:txBody>
          <a:bodyPr/>
          <a:lstStyle>
            <a:lvl1pPr>
              <a:defRPr b="1" strike="noStrike">
                <a:effectLst>
                  <a:outerShdw blurRad="38100" dist="38100" dir="2700000" algn="tl">
                    <a:srgbClr val="000000">
                      <a:alpha val="43137"/>
                    </a:srgbClr>
                  </a:outerShdw>
                </a:effectLst>
              </a:defRPr>
            </a:lvl1pPr>
          </a:lstStyle>
          <a:p>
            <a:pPr>
              <a:defRPr/>
            </a:pPr>
            <a:endParaRPr lang="en-US"/>
          </a:p>
        </p:txBody>
      </p:sp>
      <p:sp>
        <p:nvSpPr>
          <p:cNvPr id="11" name="Slide Number Placeholder 6"/>
          <p:cNvSpPr>
            <a:spLocks noGrp="1"/>
          </p:cNvSpPr>
          <p:nvPr>
            <p:ph type="sldNum" sz="quarter" idx="12"/>
          </p:nvPr>
        </p:nvSpPr>
        <p:spPr/>
        <p:txBody>
          <a:bodyPr/>
          <a:lstStyle>
            <a:lvl1pPr>
              <a:defRPr b="1">
                <a:effectLst>
                  <a:outerShdw blurRad="38100" dist="38100" dir="2700000" algn="tl">
                    <a:srgbClr val="000000">
                      <a:alpha val="43137"/>
                    </a:srgbClr>
                  </a:outerShdw>
                </a:effectLst>
              </a:defRPr>
            </a:lvl1pPr>
          </a:lstStyle>
          <a:p>
            <a:pPr>
              <a:defRPr/>
            </a:pPr>
            <a:fld id="{6B8D453C-EAC5-43DF-9C67-E3AAD35E4FF7}" type="slidenum">
              <a:rPr lang="en-US" smtClean="0"/>
              <a:pPr>
                <a:defRPr/>
              </a:pPr>
              <a:t>‹#›</a:t>
            </a:fld>
            <a:endParaRPr lang="en-US"/>
          </a:p>
        </p:txBody>
      </p:sp>
      <p:sp>
        <p:nvSpPr>
          <p:cNvPr id="12" name="Rectangle 8"/>
          <p:cNvSpPr>
            <a:spLocks noChangeArrowheads="1"/>
          </p:cNvSpPr>
          <p:nvPr/>
        </p:nvSpPr>
        <p:spPr bwMode="auto">
          <a:xfrm>
            <a:off x="0" y="0"/>
            <a:ext cx="9144000" cy="1219200"/>
          </a:xfrm>
          <a:prstGeom prst="rect">
            <a:avLst/>
          </a:prstGeom>
          <a:solidFill>
            <a:schemeClr val="tx1">
              <a:lumMod val="50000"/>
              <a:lumOff val="50000"/>
            </a:schemeClr>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13" name="Rectangle 16"/>
          <p:cNvSpPr>
            <a:spLocks noChangeArrowheads="1"/>
          </p:cNvSpPr>
          <p:nvPr/>
        </p:nvSpPr>
        <p:spPr bwMode="auto">
          <a:xfrm>
            <a:off x="0" y="1219200"/>
            <a:ext cx="9144000" cy="228600"/>
          </a:xfrm>
          <a:prstGeom prst="rect">
            <a:avLst/>
          </a:prstGeom>
          <a:gradFill flip="none" rotWithShape="1">
            <a:gsLst>
              <a:gs pos="0">
                <a:srgbClr val="D6B19C"/>
              </a:gs>
              <a:gs pos="30000">
                <a:srgbClr val="D49E6C"/>
              </a:gs>
              <a:gs pos="70000">
                <a:srgbClr val="A65528"/>
              </a:gs>
              <a:gs pos="100000">
                <a:srgbClr val="663012"/>
              </a:gs>
            </a:gsLst>
            <a:lin ang="16200000" scaled="1"/>
            <a:tileRect/>
          </a:gra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sp>
        <p:nvSpPr>
          <p:cNvPr id="14" name="Title 1"/>
          <p:cNvSpPr txBox="1">
            <a:spLocks/>
          </p:cNvSpPr>
          <p:nvPr/>
        </p:nvSpPr>
        <p:spPr bwMode="auto">
          <a:xfrm>
            <a:off x="390089" y="39916"/>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solidFill>
                  <a:schemeClr val="bg1"/>
                </a:solidFill>
                <a:effectLst>
                  <a:outerShdw blurRad="38100" dist="38100" dir="2700000" algn="tl">
                    <a:srgbClr val="000000">
                      <a:alpha val="43137"/>
                    </a:srgbClr>
                  </a:outerShdw>
                </a:effectLs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smtClean="0">
                <a:ln>
                  <a:noFill/>
                </a:ln>
                <a:solidFill>
                  <a:schemeClr val="bg1"/>
                </a:solidFill>
                <a:effectLst>
                  <a:outerShdw blurRad="38100" dist="38100" dir="2700000" algn="tl">
                    <a:srgbClr val="000000">
                      <a:alpha val="43137"/>
                    </a:srgbClr>
                  </a:outerShdw>
                </a:effectLst>
                <a:uLnTx/>
                <a:uFillTx/>
                <a:latin typeface="+mj-lt"/>
                <a:ea typeface="+mj-ea"/>
                <a:cs typeface="ＭＳ Ｐゴシック"/>
              </a:rPr>
              <a:t>Click to edit Master title style</a:t>
            </a:r>
            <a:endParaRPr kumimoji="0" lang="en-US" sz="32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ＭＳ Ｐゴシック"/>
            </a:endParaRPr>
          </a:p>
        </p:txBody>
      </p:sp>
    </p:spTree>
  </p:cSld>
  <p:clrMapOvr>
    <a:masterClrMapping/>
  </p:clrMapOvr>
  <p:transition>
    <p:split orient="vert"/>
    <p:sndAc>
      <p:stSnd>
        <p:snd r:embed="rId1" name="CAMERA.WAV"/>
      </p:stSnd>
    </p:sndAc>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828800"/>
            <a:ext cx="9144000" cy="5029200"/>
          </a:xfrm>
          <a:prstGeom prst="rect">
            <a:avLst/>
          </a:prstGeom>
          <a:solidFill>
            <a:schemeClr val="tx1">
              <a:lumMod val="50000"/>
              <a:lumOff val="50000"/>
            </a:schemeClr>
          </a:solidFill>
          <a:ln w="9525">
            <a:noFill/>
            <a:miter lim="800000"/>
            <a:headEnd/>
            <a:tailEnd/>
          </a:ln>
        </p:spPr>
        <p:txBody>
          <a:bodyPr wrap="none" anchor="ctr"/>
          <a:lstStyle/>
          <a:p>
            <a:pPr eaLnBrk="0" hangingPunct="0">
              <a:defRPr/>
            </a:pPr>
            <a:endParaRPr lang="en-US">
              <a:solidFill>
                <a:srgbClr val="173063"/>
              </a:solidFill>
              <a:latin typeface="Arial" charset="0"/>
              <a:ea typeface="ＭＳ Ｐゴシック" pitchFamily="1" charset="-128"/>
              <a:cs typeface="+mn-cs"/>
            </a:endParaRPr>
          </a:p>
        </p:txBody>
      </p:sp>
      <p:sp>
        <p:nvSpPr>
          <p:cNvPr id="5" name="Rectangle 22"/>
          <p:cNvSpPr>
            <a:spLocks noChangeArrowheads="1"/>
          </p:cNvSpPr>
          <p:nvPr/>
        </p:nvSpPr>
        <p:spPr bwMode="auto">
          <a:xfrm>
            <a:off x="0" y="1828800"/>
            <a:ext cx="9144000" cy="228600"/>
          </a:xfrm>
          <a:prstGeom prst="rect">
            <a:avLst/>
          </a:prstGeom>
          <a:gradFill>
            <a:gsLst>
              <a:gs pos="0">
                <a:srgbClr val="D6B19C"/>
              </a:gs>
              <a:gs pos="30000">
                <a:srgbClr val="D49E6C"/>
              </a:gs>
              <a:gs pos="70000">
                <a:srgbClr val="A65528"/>
              </a:gs>
              <a:gs pos="100000">
                <a:srgbClr val="663012"/>
              </a:gs>
            </a:gsLst>
            <a:lin ang="16200000" scaled="0"/>
          </a:gra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sp>
        <p:nvSpPr>
          <p:cNvPr id="231427" name="Rectangle 3"/>
          <p:cNvSpPr>
            <a:spLocks noGrp="1" noChangeArrowheads="1"/>
          </p:cNvSpPr>
          <p:nvPr>
            <p:ph type="ctrTitle"/>
          </p:nvPr>
        </p:nvSpPr>
        <p:spPr>
          <a:xfrm>
            <a:off x="762000" y="517525"/>
            <a:ext cx="7772400" cy="1143000"/>
          </a:xfrm>
        </p:spPr>
        <p:txBody>
          <a:bodyPr/>
          <a:lstStyle>
            <a:lvl1pPr>
              <a:defRPr sz="3600" baseline="0">
                <a:solidFill>
                  <a:schemeClr val="tx1">
                    <a:lumMod val="75000"/>
                    <a:lumOff val="25000"/>
                  </a:schemeClr>
                </a:solidFill>
                <a:effectLst>
                  <a:outerShdw blurRad="50800" dist="63500" dir="2700000" algn="tl" rotWithShape="0">
                    <a:prstClr val="black">
                      <a:alpha val="40000"/>
                    </a:prstClr>
                  </a:outerShdw>
                </a:effectLst>
              </a:defRPr>
            </a:lvl1pPr>
          </a:lstStyle>
          <a:p>
            <a:r>
              <a:rPr lang="en-US" smtClean="0"/>
              <a:t>Click to edit Master title style</a:t>
            </a:r>
            <a:endParaRPr lang="en-US" dirty="0"/>
          </a:p>
        </p:txBody>
      </p:sp>
      <p:sp>
        <p:nvSpPr>
          <p:cNvPr id="231428" name="Rectangle 4"/>
          <p:cNvSpPr>
            <a:spLocks noGrp="1" noChangeArrowheads="1"/>
          </p:cNvSpPr>
          <p:nvPr>
            <p:ph type="subTitle" idx="1" hasCustomPrompt="1"/>
          </p:nvPr>
        </p:nvSpPr>
        <p:spPr>
          <a:xfrm>
            <a:off x="914400" y="2651416"/>
            <a:ext cx="7239000" cy="2057400"/>
          </a:xfrm>
        </p:spPr>
        <p:txBody>
          <a:bodyPr/>
          <a:lstStyle>
            <a:lvl1pPr algn="ctr">
              <a:defRPr sz="2400" baseline="0">
                <a:solidFill>
                  <a:schemeClr val="bg1"/>
                </a:solidFill>
                <a:effectLst>
                  <a:outerShdw blurRad="38100" dist="38100" dir="2700000" algn="tl">
                    <a:srgbClr val="000000">
                      <a:alpha val="43137"/>
                    </a:srgbClr>
                  </a:outerShdw>
                </a:effectLst>
              </a:defRPr>
            </a:lvl1pPr>
          </a:lstStyle>
          <a:p>
            <a:r>
              <a:rPr lang="en-US" dirty="0" smtClean="0"/>
              <a:t>Lawrence M. Hinman, Ph.D.</a:t>
            </a:r>
          </a:p>
          <a:p>
            <a:r>
              <a:rPr lang="en-US" dirty="0" smtClean="0"/>
              <a:t/>
            </a:r>
            <a:br>
              <a:rPr lang="en-US" dirty="0" smtClean="0"/>
            </a:br>
            <a:endParaRPr lang="en-US" dirty="0" smtClean="0"/>
          </a:p>
          <a:p>
            <a:endParaRPr lang="en-US" dirty="0" smtClean="0"/>
          </a:p>
          <a:p>
            <a:endParaRPr lang="en-US" dirty="0" smtClean="0"/>
          </a:p>
          <a:p>
            <a:r>
              <a:rPr lang="en-US" dirty="0" smtClean="0"/>
              <a:t>http</a:t>
            </a:r>
            <a:r>
              <a:rPr lang="en-US" dirty="0" smtClean="0"/>
              <a:t>://</a:t>
            </a:r>
            <a:r>
              <a:rPr lang="en-US" dirty="0" err="1" smtClean="0"/>
              <a:t>EthicsUpdates.net</a:t>
            </a:r>
            <a:endParaRPr lang="en-US" dirty="0"/>
          </a:p>
        </p:txBody>
      </p:sp>
      <p:sp>
        <p:nvSpPr>
          <p:cNvPr id="8" name="Rectangle 5"/>
          <p:cNvSpPr>
            <a:spLocks noGrp="1" noChangeArrowheads="1"/>
          </p:cNvSpPr>
          <p:nvPr>
            <p:ph type="dt" sz="half" idx="10"/>
          </p:nvPr>
        </p:nvSpPr>
        <p:spPr/>
        <p:txBody>
          <a:bodyPr/>
          <a:lstStyle>
            <a:lvl1pPr>
              <a:defRPr b="1">
                <a:solidFill>
                  <a:schemeClr val="bg1"/>
                </a:solidFill>
                <a:effectLst>
                  <a:outerShdw blurRad="38100" dist="38100" dir="2700000" algn="tl">
                    <a:srgbClr val="000000">
                      <a:alpha val="43137"/>
                    </a:srgbClr>
                  </a:outerShdw>
                </a:effectLst>
                <a:latin typeface="+mj-lt"/>
              </a:defRPr>
            </a:lvl1pPr>
          </a:lstStyle>
          <a:p>
            <a:pPr>
              <a:defRPr/>
            </a:pPr>
            <a:fld id="{BD8187A3-04AF-994D-929D-08AB20684B60}" type="datetime1">
              <a:rPr lang="en-US" smtClean="0"/>
              <a:pPr>
                <a:defRPr/>
              </a:pPr>
              <a:t>8/20/16</a:t>
            </a:fld>
            <a:endParaRPr lang="en-US" dirty="0"/>
          </a:p>
        </p:txBody>
      </p:sp>
      <p:sp>
        <p:nvSpPr>
          <p:cNvPr id="9" name="Rectangle 6"/>
          <p:cNvSpPr>
            <a:spLocks noGrp="1" noChangeArrowheads="1"/>
          </p:cNvSpPr>
          <p:nvPr>
            <p:ph type="ftr" sz="quarter" idx="11"/>
          </p:nvPr>
        </p:nvSpPr>
        <p:spPr>
          <a:xfrm>
            <a:off x="2819400" y="6248400"/>
            <a:ext cx="3429000" cy="457200"/>
          </a:xfrm>
        </p:spPr>
        <p:txBody>
          <a:bodyPr/>
          <a:lstStyle>
            <a:lvl1pPr>
              <a:defRPr b="1">
                <a:solidFill>
                  <a:schemeClr val="bg1"/>
                </a:solidFill>
                <a:effectLst>
                  <a:outerShdw blurRad="38100" dist="38100" dir="2700000" algn="tl">
                    <a:srgbClr val="000000">
                      <a:alpha val="43137"/>
                    </a:srgbClr>
                  </a:outerShdw>
                </a:effectLst>
                <a:latin typeface="+mj-lt"/>
              </a:defRPr>
            </a:lvl1pPr>
          </a:lstStyle>
          <a:p>
            <a:pPr>
              <a:defRPr/>
            </a:pPr>
            <a:r>
              <a:rPr lang="de-DE" dirty="0" smtClean="0"/>
              <a:t>©</a:t>
            </a:r>
            <a:r>
              <a:rPr lang="en-US" dirty="0" smtClean="0"/>
              <a:t> Lawrence M. Hinman, 2016</a:t>
            </a:r>
            <a:endParaRPr lang="en-US" dirty="0"/>
          </a:p>
        </p:txBody>
      </p:sp>
      <p:sp>
        <p:nvSpPr>
          <p:cNvPr id="10" name="Rectangle 7"/>
          <p:cNvSpPr>
            <a:spLocks noGrp="1" noChangeArrowheads="1"/>
          </p:cNvSpPr>
          <p:nvPr>
            <p:ph type="sldNum" sz="quarter" idx="12"/>
          </p:nvPr>
        </p:nvSpPr>
        <p:spPr/>
        <p:txBody>
          <a:bodyPr/>
          <a:lstStyle>
            <a:lvl1pPr>
              <a:defRPr>
                <a:solidFill>
                  <a:schemeClr val="bg1"/>
                </a:solidFill>
                <a:effectLst>
                  <a:outerShdw blurRad="38100" dist="38100" dir="2700000" algn="tl">
                    <a:srgbClr val="000000">
                      <a:alpha val="43137"/>
                    </a:srgbClr>
                  </a:outerShdw>
                </a:effectLst>
                <a:latin typeface="+mj-lt"/>
              </a:defRPr>
            </a:lvl1pPr>
          </a:lstStyle>
          <a:p>
            <a:pPr>
              <a:defRPr/>
            </a:pPr>
            <a:fld id="{EE1D7417-35CE-4705-86B0-2A059537DE39}" type="slidenum">
              <a:rPr lang="en-US" smtClean="0"/>
              <a:pPr>
                <a:defRPr/>
              </a:pPr>
              <a:t>‹#›</a:t>
            </a:fld>
            <a:endParaRPr lang="en-US"/>
          </a:p>
        </p:txBody>
      </p:sp>
      <p:sp>
        <p:nvSpPr>
          <p:cNvPr id="11" name="Rectangle 4"/>
          <p:cNvSpPr txBox="1">
            <a:spLocks noChangeArrowheads="1"/>
          </p:cNvSpPr>
          <p:nvPr/>
        </p:nvSpPr>
        <p:spPr bwMode="auto">
          <a:xfrm>
            <a:off x="914400" y="2705954"/>
            <a:ext cx="7239000" cy="13816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2400" baseline="0">
                <a:solidFill>
                  <a:schemeClr val="bg1"/>
                </a:solidFill>
              </a:defRPr>
            </a:lvl1pPr>
          </a:lstStyle>
          <a:p>
            <a:pPr marL="342900" marR="0" lvl="0" indent="-342900" algn="ctr" defTabSz="914400" rtl="0" eaLnBrk="1" fontAlgn="base" latinLnBrk="0" hangingPunct="1">
              <a:lnSpc>
                <a:spcPct val="100000"/>
              </a:lnSpc>
              <a:spcBef>
                <a:spcPct val="0"/>
              </a:spcBef>
              <a:spcAft>
                <a:spcPct val="20000"/>
              </a:spcAft>
              <a:buClr>
                <a:srgbClr val="173063"/>
              </a:buClr>
              <a:buSzTx/>
              <a:buFontTx/>
              <a:buNone/>
              <a:tabLst/>
              <a:defRPr/>
            </a:pPr>
            <a:endParaRPr kumimoji="0" lang="en-US" sz="24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endParaRPr>
          </a:p>
          <a:p>
            <a:pPr marL="55563" marR="0" lvl="0" indent="0" algn="ctr" defTabSz="914400" rtl="0" eaLnBrk="1" fontAlgn="base" latinLnBrk="0" hangingPunct="1">
              <a:lnSpc>
                <a:spcPct val="100000"/>
              </a:lnSpc>
              <a:spcBef>
                <a:spcPct val="0"/>
              </a:spcBef>
              <a:spcAft>
                <a:spcPct val="20000"/>
              </a:spcAft>
              <a:buClr>
                <a:srgbClr val="173063"/>
              </a:buClr>
              <a:buSzTx/>
              <a:buFontTx/>
              <a:buNone/>
              <a:tabLst/>
              <a:defRPr/>
            </a:pPr>
            <a:r>
              <a:rPr kumimoji="0" lang="en-US" sz="16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rPr>
              <a:t>Emeritus Professor </a:t>
            </a:r>
            <a:r>
              <a:rPr kumimoji="0" lang="en-US" sz="16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rPr>
              <a:t>of Philosophy</a:t>
            </a:r>
            <a:br>
              <a:rPr kumimoji="0" lang="en-US" sz="16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rPr>
            </a:br>
            <a:r>
              <a:rPr kumimoji="0" lang="en-US" sz="16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rPr>
              <a:t>University of San Diego</a:t>
            </a:r>
            <a:r>
              <a:rPr kumimoji="0" lang="en-US" sz="24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
            </a:r>
            <a:br>
              <a:rPr kumimoji="0" lang="en-US" sz="24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br>
            <a:endParaRPr kumimoji="0" lang="en-US" sz="24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endParaRPr>
          </a:p>
          <a:p>
            <a:pPr marL="342900" marR="0" lvl="0" indent="-342900" algn="ctr" defTabSz="914400" rtl="0" eaLnBrk="1" fontAlgn="base" latinLnBrk="0" hangingPunct="1">
              <a:lnSpc>
                <a:spcPct val="100000"/>
              </a:lnSpc>
              <a:spcBef>
                <a:spcPct val="0"/>
              </a:spcBef>
              <a:spcAft>
                <a:spcPct val="20000"/>
              </a:spcAft>
              <a:buClr>
                <a:srgbClr val="173063"/>
              </a:buClr>
              <a:buSzTx/>
              <a:buFontTx/>
              <a:buNone/>
              <a:tabLst/>
              <a:defRPr/>
            </a:pPr>
            <a:endParaRPr kumimoji="0" lang="en-US" sz="24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endParaRPr>
          </a:p>
          <a:p>
            <a:pPr marL="342900" marR="0" lvl="0" indent="-342900" algn="ctr" defTabSz="914400" rtl="0" eaLnBrk="1" fontAlgn="base" latinLnBrk="0" hangingPunct="1">
              <a:lnSpc>
                <a:spcPct val="100000"/>
              </a:lnSpc>
              <a:spcBef>
                <a:spcPct val="0"/>
              </a:spcBef>
              <a:spcAft>
                <a:spcPct val="20000"/>
              </a:spcAft>
              <a:buClr>
                <a:srgbClr val="173063"/>
              </a:buClr>
              <a:buSzTx/>
              <a:buFontTx/>
              <a:buNone/>
              <a:tabLst/>
              <a:defRPr/>
            </a:pPr>
            <a:endParaRPr kumimoji="0" lang="en-US" sz="24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chemeClr val="tx1">
              <a:lumMod val="50000"/>
              <a:lumOff val="50000"/>
            </a:schemeClr>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5" name="Rectangle 16"/>
          <p:cNvSpPr>
            <a:spLocks noChangeArrowheads="1"/>
          </p:cNvSpPr>
          <p:nvPr/>
        </p:nvSpPr>
        <p:spPr bwMode="auto">
          <a:xfrm>
            <a:off x="0" y="1219200"/>
            <a:ext cx="9144000" cy="228600"/>
          </a:xfrm>
          <a:prstGeom prst="rect">
            <a:avLst/>
          </a:prstGeom>
          <a:gradFill flip="none" rotWithShape="1">
            <a:gsLst>
              <a:gs pos="0">
                <a:srgbClr val="D6B19C"/>
              </a:gs>
              <a:gs pos="30000">
                <a:srgbClr val="D49E6C"/>
              </a:gs>
              <a:gs pos="70000">
                <a:srgbClr val="A65528"/>
              </a:gs>
              <a:gs pos="100000">
                <a:srgbClr val="663012"/>
              </a:gs>
            </a:gsLst>
            <a:lin ang="16200000" scaled="1"/>
            <a:tileRect/>
          </a:gra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sp>
        <p:nvSpPr>
          <p:cNvPr id="2" name="Title 1"/>
          <p:cNvSpPr>
            <a:spLocks noGrp="1"/>
          </p:cNvSpPr>
          <p:nvPr>
            <p:ph type="title"/>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62000" y="1905000"/>
            <a:ext cx="7696200" cy="4191000"/>
          </a:xfrm>
        </p:spPr>
        <p:txBody>
          <a:bodyPr/>
          <a:lstStyle>
            <a:lvl2pPr marL="622300" indent="-277813">
              <a:buSzPct val="100000"/>
              <a:buFont typeface="Wingdings" charset="2"/>
              <a:buChar char="u"/>
              <a:defRPr>
                <a:solidFill>
                  <a:schemeClr val="tx1">
                    <a:lumMod val="95000"/>
                    <a:lumOff val="5000"/>
                  </a:schemeClr>
                </a:solidFill>
              </a:defRPr>
            </a:lvl2pPr>
            <a:lvl3pPr marL="862013" indent="-236538">
              <a:buFont typeface="Wingdings" charset="2"/>
              <a:buChar char="v"/>
              <a:tabLst>
                <a:tab pos="915988" algn="l"/>
              </a:tabLst>
              <a:defRPr sz="2000">
                <a:solidFill>
                  <a:schemeClr val="tx1">
                    <a:lumMod val="85000"/>
                    <a:lumOff val="15000"/>
                  </a:schemeClr>
                </a:solidFill>
              </a:defRPr>
            </a:lvl3pPr>
            <a:lvl4pPr marL="1143000" indent="-280988">
              <a:buFont typeface="Wingdings" charset="2"/>
              <a:buChar char="²"/>
              <a:defRPr sz="1800">
                <a:solidFill>
                  <a:schemeClr val="tx1">
                    <a:lumMod val="85000"/>
                    <a:lumOff val="15000"/>
                  </a:schemeClr>
                </a:solidFill>
              </a:defRPr>
            </a:lvl4pPr>
            <a:lvl5pPr marL="1370013" indent="-173038">
              <a:buFont typeface="Arial"/>
              <a:buChar char="•"/>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p:txBody>
          <a:bodyPr/>
          <a:lstStyle>
            <a:lvl1pPr>
              <a:defRPr b="1">
                <a:effectLst>
                  <a:outerShdw blurRad="38100" dist="38100" dir="2700000" algn="tl">
                    <a:srgbClr val="000000">
                      <a:alpha val="43137"/>
                    </a:srgbClr>
                  </a:outerShdw>
                </a:effectLst>
                <a:latin typeface="Arial" pitchFamily="34" charset="0"/>
                <a:cs typeface="Arial" pitchFamily="34" charset="0"/>
              </a:defRPr>
            </a:lvl1pPr>
          </a:lstStyle>
          <a:p>
            <a:pPr>
              <a:defRPr/>
            </a:pPr>
            <a:fld id="{6375CEED-113F-0847-B821-7A518725587E}" type="datetime1">
              <a:rPr lang="en-US" smtClean="0"/>
              <a:pPr>
                <a:defRPr/>
              </a:pPr>
              <a:t>8/20/16</a:t>
            </a:fld>
            <a:endParaRPr lang="en-US" dirty="0"/>
          </a:p>
        </p:txBody>
      </p:sp>
      <p:sp>
        <p:nvSpPr>
          <p:cNvPr id="9" name="Footer Placeholder 4"/>
          <p:cNvSpPr>
            <a:spLocks noGrp="1"/>
          </p:cNvSpPr>
          <p:nvPr>
            <p:ph type="ftr" sz="quarter" idx="11"/>
          </p:nvPr>
        </p:nvSpPr>
        <p:spPr>
          <a:xfrm>
            <a:off x="2590800" y="6248400"/>
            <a:ext cx="3733800" cy="609600"/>
          </a:xfrm>
        </p:spPr>
        <p:txBody>
          <a:bodyPr/>
          <a:lstStyle>
            <a:lvl1pPr>
              <a:defRPr b="1">
                <a:effectLst>
                  <a:outerShdw blurRad="38100" dist="38100" dir="2700000" algn="tl">
                    <a:srgbClr val="000000">
                      <a:alpha val="43137"/>
                    </a:srgbClr>
                  </a:outerShdw>
                </a:effectLst>
                <a:latin typeface="Arial" pitchFamily="34" charset="0"/>
                <a:cs typeface="Arial" pitchFamily="34" charset="0"/>
              </a:defRPr>
            </a:lvl1pPr>
          </a:lstStyle>
          <a:p>
            <a:pPr>
              <a:defRPr/>
            </a:pPr>
            <a:r>
              <a:rPr lang="en-US" smtClean="0"/>
              <a:t>© Lawrence M. Hinman, Ph.D.</a:t>
            </a:r>
            <a:endParaRPr lang="en-US" dirty="0"/>
          </a:p>
        </p:txBody>
      </p:sp>
      <p:sp>
        <p:nvSpPr>
          <p:cNvPr id="10" name="Slide Number Placeholder 5"/>
          <p:cNvSpPr>
            <a:spLocks noGrp="1"/>
          </p:cNvSpPr>
          <p:nvPr>
            <p:ph type="sldNum" sz="quarter" idx="12"/>
          </p:nvPr>
        </p:nvSpPr>
        <p:spPr/>
        <p:txBody>
          <a:bodyPr/>
          <a:lstStyle>
            <a:lvl1pPr>
              <a:defRPr b="1">
                <a:latin typeface="Arial" pitchFamily="34" charset="0"/>
                <a:cs typeface="Arial" pitchFamily="34" charset="0"/>
              </a:defRPr>
            </a:lvl1pPr>
          </a:lstStyle>
          <a:p>
            <a:pPr>
              <a:defRPr/>
            </a:pPr>
            <a:fld id="{E97C10F6-7C4F-416A-BA55-C61FC9549B0F}" type="slidenum">
              <a:rPr lang="en-US" smtClean="0"/>
              <a:pPr>
                <a:defRPr/>
              </a:pPr>
              <a:t>‹#›</a:t>
            </a:fld>
            <a:endParaRPr lang="en-US" dirty="0"/>
          </a:p>
        </p:txBody>
      </p:sp>
    </p:spTree>
  </p:cSld>
  <p:clrMapOvr>
    <a:masterClrMapping/>
  </p:clrMapOvr>
  <p:transition>
    <p:split orient="vert"/>
    <p:sndAc>
      <p:stSnd>
        <p:snd r:embed="rId1" name="CAMERA.WAV"/>
      </p:stSnd>
    </p:sndAc>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3810000" cy="4191000"/>
          </a:xfrm>
        </p:spPr>
        <p:txBody>
          <a:bodyPr/>
          <a:lstStyle>
            <a:lvl1pPr>
              <a:defRPr sz="2400" b="1"/>
            </a:lvl1pPr>
            <a:lvl2pPr marL="277813" indent="-277813">
              <a:defRPr sz="2200"/>
            </a:lvl2pPr>
            <a:lvl3pPr marL="517525" indent="-227013">
              <a:defRPr sz="2000"/>
            </a:lvl3pPr>
            <a:lvl4pPr marL="803275" indent="-231775">
              <a:buFont typeface="Arial"/>
              <a:buChar char="•"/>
              <a:defRPr sz="1800"/>
            </a:lvl4pPr>
            <a:lvl5pPr marL="1143000" indent="-344488">
              <a:buFont typeface="Arial"/>
              <a:buChar cha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724400" y="1905000"/>
            <a:ext cx="3810000" cy="4191000"/>
          </a:xfrm>
        </p:spPr>
        <p:txBody>
          <a:bodyPr/>
          <a:lstStyle>
            <a:lvl1pPr>
              <a:defRPr sz="2400" b="1"/>
            </a:lvl1pPr>
            <a:lvl2pPr marL="344488" indent="-344488">
              <a:defRPr sz="2200"/>
            </a:lvl2pPr>
            <a:lvl3pPr marL="573088" indent="-228600">
              <a:defRPr sz="2000"/>
            </a:lvl3pPr>
            <a:lvl4pPr marL="803275" indent="-231775">
              <a:buFont typeface="Arial"/>
              <a:buChar char="•"/>
              <a:defRPr sz="1800"/>
            </a:lvl4pPr>
            <a:lvl5pPr marL="1143000" indent="-344488">
              <a:buFont typeface="Arial"/>
              <a:buChar cha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Date Placeholder 4"/>
          <p:cNvSpPr>
            <a:spLocks noGrp="1"/>
          </p:cNvSpPr>
          <p:nvPr>
            <p:ph type="dt" sz="half" idx="10"/>
          </p:nvPr>
        </p:nvSpPr>
        <p:spPr/>
        <p:txBody>
          <a:bodyPr/>
          <a:lstStyle>
            <a:lvl1pPr>
              <a:defRPr b="1">
                <a:effectLst>
                  <a:outerShdw blurRad="38100" dist="38100" dir="2700000" algn="tl">
                    <a:srgbClr val="000000">
                      <a:alpha val="43137"/>
                    </a:srgbClr>
                  </a:outerShdw>
                </a:effectLst>
              </a:defRPr>
            </a:lvl1pPr>
          </a:lstStyle>
          <a:p>
            <a:pPr>
              <a:defRPr/>
            </a:pPr>
            <a:endParaRPr lang="en-US"/>
          </a:p>
        </p:txBody>
      </p:sp>
      <p:sp>
        <p:nvSpPr>
          <p:cNvPr id="10" name="Footer Placeholder 5"/>
          <p:cNvSpPr>
            <a:spLocks noGrp="1"/>
          </p:cNvSpPr>
          <p:nvPr>
            <p:ph type="ftr" sz="quarter" idx="11"/>
          </p:nvPr>
        </p:nvSpPr>
        <p:spPr>
          <a:xfrm>
            <a:off x="2781291" y="6248400"/>
            <a:ext cx="3733800" cy="444460"/>
          </a:xfrm>
        </p:spPr>
        <p:txBody>
          <a:bodyPr/>
          <a:lstStyle>
            <a:lvl1pPr>
              <a:defRPr b="1">
                <a:effectLst>
                  <a:outerShdw blurRad="38100" dist="38100" dir="2700000" algn="tl">
                    <a:srgbClr val="000000">
                      <a:alpha val="43137"/>
                    </a:srgbClr>
                  </a:outerShdw>
                </a:effectLst>
              </a:defRPr>
            </a:lvl1pPr>
          </a:lstStyle>
          <a:p>
            <a:pPr>
              <a:defRPr/>
            </a:pPr>
            <a:endParaRPr lang="en-US"/>
          </a:p>
        </p:txBody>
      </p:sp>
      <p:sp>
        <p:nvSpPr>
          <p:cNvPr id="11" name="Slide Number Placeholder 6"/>
          <p:cNvSpPr>
            <a:spLocks noGrp="1"/>
          </p:cNvSpPr>
          <p:nvPr>
            <p:ph type="sldNum" sz="quarter" idx="12"/>
          </p:nvPr>
        </p:nvSpPr>
        <p:spPr/>
        <p:txBody>
          <a:bodyPr/>
          <a:lstStyle>
            <a:lvl1pPr>
              <a:defRPr b="1">
                <a:effectLst>
                  <a:outerShdw blurRad="38100" dist="38100" dir="2700000" algn="tl">
                    <a:srgbClr val="000000">
                      <a:alpha val="43137"/>
                    </a:srgbClr>
                  </a:outerShdw>
                </a:effectLst>
              </a:defRPr>
            </a:lvl1pPr>
          </a:lstStyle>
          <a:p>
            <a:pPr>
              <a:defRPr/>
            </a:pPr>
            <a:fld id="{AF81462D-184C-481B-A08A-22E7ED10F17F}" type="slidenum">
              <a:rPr lang="en-US" smtClean="0"/>
              <a:pPr>
                <a:defRPr/>
              </a:pPr>
              <a:t>‹#›</a:t>
            </a:fld>
            <a:endParaRPr lang="en-US"/>
          </a:p>
        </p:txBody>
      </p:sp>
      <p:sp>
        <p:nvSpPr>
          <p:cNvPr id="12" name="Rectangle 8"/>
          <p:cNvSpPr>
            <a:spLocks noChangeArrowheads="1"/>
          </p:cNvSpPr>
          <p:nvPr/>
        </p:nvSpPr>
        <p:spPr bwMode="auto">
          <a:xfrm>
            <a:off x="7252" y="-1807"/>
            <a:ext cx="9144000" cy="1219200"/>
          </a:xfrm>
          <a:prstGeom prst="rect">
            <a:avLst/>
          </a:prstGeom>
          <a:solidFill>
            <a:schemeClr val="tx1">
              <a:lumMod val="50000"/>
              <a:lumOff val="50000"/>
            </a:schemeClr>
          </a:solidFill>
          <a:ln w="9525">
            <a:noFill/>
            <a:miter lim="800000"/>
            <a:headEnd/>
            <a:tailEnd/>
          </a:ln>
        </p:spPr>
        <p:txBody>
          <a:bodyPr wrap="none" anchor="ctr"/>
          <a:lstStyle/>
          <a:p>
            <a:pPr eaLnBrk="0" hangingPunct="0">
              <a:defRPr/>
            </a:pPr>
            <a:endParaRPr lang="en-US" dirty="0">
              <a:latin typeface="Arial" charset="0"/>
              <a:ea typeface="ＭＳ Ｐゴシック" pitchFamily="1" charset="-128"/>
              <a:cs typeface="+mn-cs"/>
            </a:endParaRPr>
          </a:p>
        </p:txBody>
      </p:sp>
      <p:sp>
        <p:nvSpPr>
          <p:cNvPr id="13" name="Rectangle 16"/>
          <p:cNvSpPr>
            <a:spLocks noChangeArrowheads="1"/>
          </p:cNvSpPr>
          <p:nvPr/>
        </p:nvSpPr>
        <p:spPr bwMode="auto">
          <a:xfrm>
            <a:off x="0" y="1219200"/>
            <a:ext cx="9144000" cy="228600"/>
          </a:xfrm>
          <a:prstGeom prst="rect">
            <a:avLst/>
          </a:prstGeom>
          <a:gradFill flip="none" rotWithShape="1">
            <a:gsLst>
              <a:gs pos="0">
                <a:srgbClr val="D6B19C"/>
              </a:gs>
              <a:gs pos="30000">
                <a:srgbClr val="D49E6C"/>
              </a:gs>
              <a:gs pos="70000">
                <a:srgbClr val="A65528"/>
              </a:gs>
              <a:gs pos="100000">
                <a:srgbClr val="663012"/>
              </a:gs>
            </a:gsLst>
            <a:lin ang="16200000" scaled="1"/>
            <a:tileRect/>
          </a:gra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sp>
        <p:nvSpPr>
          <p:cNvPr id="15" name="Title 1"/>
          <p:cNvSpPr txBox="1">
            <a:spLocks/>
          </p:cNvSpPr>
          <p:nvPr/>
        </p:nvSpPr>
        <p:spPr bwMode="auto">
          <a:xfrm>
            <a:off x="687625" y="1825"/>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solidFill>
                  <a:schemeClr val="bg1"/>
                </a:solidFill>
                <a:effectLst>
                  <a:outerShdw blurRad="38100" dist="38100" dir="2700000" algn="tl">
                    <a:srgbClr val="000000">
                      <a:alpha val="43137"/>
                    </a:srgbClr>
                  </a:outerShdw>
                </a:effectLs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smtClean="0">
                <a:ln>
                  <a:noFill/>
                </a:ln>
                <a:solidFill>
                  <a:schemeClr val="bg1"/>
                </a:solidFill>
                <a:effectLst>
                  <a:outerShdw blurRad="38100" dist="38100" dir="2700000" algn="tl">
                    <a:srgbClr val="000000">
                      <a:alpha val="43137"/>
                    </a:srgbClr>
                  </a:outerShdw>
                </a:effectLst>
                <a:uLnTx/>
                <a:uFillTx/>
                <a:latin typeface="+mj-lt"/>
                <a:ea typeface="+mj-ea"/>
                <a:cs typeface="ＭＳ Ｐゴシック"/>
              </a:rPr>
              <a:t>Click to edit Master title style</a:t>
            </a:r>
            <a:endParaRPr kumimoji="0" lang="en-US" sz="32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ＭＳ Ｐゴシック"/>
            </a:endParaRPr>
          </a:p>
        </p:txBody>
      </p:sp>
    </p:spTree>
  </p:cSld>
  <p:clrMapOvr>
    <a:masterClrMapping/>
  </p:clrMapOvr>
  <p:transition>
    <p:split orient="vert"/>
    <p:sndAc>
      <p:stSnd>
        <p:snd r:embed="rId1" name="CAMERA.WAV"/>
      </p:stSnd>
    </p:sndAc>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b="1">
                <a:effectLst>
                  <a:outerShdw blurRad="38100" dist="38100" dir="2700000" algn="tl">
                    <a:srgbClr val="000000">
                      <a:alpha val="43137"/>
                    </a:srgbClr>
                  </a:outerShdw>
                </a:effectLst>
              </a:defRPr>
            </a:lvl1pPr>
          </a:lstStyle>
          <a:p>
            <a:pPr>
              <a:defRPr/>
            </a:pPr>
            <a:endParaRPr lang="en-US"/>
          </a:p>
        </p:txBody>
      </p:sp>
      <p:sp>
        <p:nvSpPr>
          <p:cNvPr id="12" name="Footer Placeholder 7"/>
          <p:cNvSpPr>
            <a:spLocks noGrp="1"/>
          </p:cNvSpPr>
          <p:nvPr>
            <p:ph type="ftr" sz="quarter" idx="11"/>
          </p:nvPr>
        </p:nvSpPr>
        <p:spPr>
          <a:xfrm>
            <a:off x="2630488" y="6248400"/>
            <a:ext cx="3733800" cy="457200"/>
          </a:xfrm>
        </p:spPr>
        <p:txBody>
          <a:bodyPr/>
          <a:lstStyle>
            <a:lvl1pPr>
              <a:defRPr b="1">
                <a:effectLst>
                  <a:outerShdw blurRad="38100" dist="38100" dir="2700000" algn="tl">
                    <a:srgbClr val="000000">
                      <a:alpha val="43137"/>
                    </a:srgbClr>
                  </a:outerShdw>
                </a:effectLst>
              </a:defRPr>
            </a:lvl1pPr>
          </a:lstStyle>
          <a:p>
            <a:pPr>
              <a:defRPr/>
            </a:pPr>
            <a:endParaRPr lang="en-US"/>
          </a:p>
        </p:txBody>
      </p:sp>
      <p:sp>
        <p:nvSpPr>
          <p:cNvPr id="13" name="Slide Number Placeholder 8"/>
          <p:cNvSpPr>
            <a:spLocks noGrp="1"/>
          </p:cNvSpPr>
          <p:nvPr>
            <p:ph type="sldNum" sz="quarter" idx="12"/>
          </p:nvPr>
        </p:nvSpPr>
        <p:spPr/>
        <p:txBody>
          <a:bodyPr/>
          <a:lstStyle>
            <a:lvl1pPr>
              <a:defRPr b="1">
                <a:effectLst>
                  <a:outerShdw blurRad="38100" dist="38100" dir="2700000" algn="tl">
                    <a:srgbClr val="000000">
                      <a:alpha val="43137"/>
                    </a:srgbClr>
                  </a:outerShdw>
                </a:effectLst>
              </a:defRPr>
            </a:lvl1pPr>
          </a:lstStyle>
          <a:p>
            <a:pPr>
              <a:defRPr/>
            </a:pPr>
            <a:fld id="{D83F94D4-47C4-41FA-BD45-648B263787DE}" type="slidenum">
              <a:rPr lang="en-US" smtClean="0"/>
              <a:pPr>
                <a:defRPr/>
              </a:pPr>
              <a:t>‹#›</a:t>
            </a:fld>
            <a:endParaRPr lang="en-US"/>
          </a:p>
        </p:txBody>
      </p:sp>
      <p:sp>
        <p:nvSpPr>
          <p:cNvPr id="14" name="Rectangle 8"/>
          <p:cNvSpPr>
            <a:spLocks noChangeArrowheads="1"/>
          </p:cNvSpPr>
          <p:nvPr/>
        </p:nvSpPr>
        <p:spPr bwMode="auto">
          <a:xfrm>
            <a:off x="0" y="0"/>
            <a:ext cx="9144000" cy="1219200"/>
          </a:xfrm>
          <a:prstGeom prst="rect">
            <a:avLst/>
          </a:prstGeom>
          <a:solidFill>
            <a:schemeClr val="tx1">
              <a:lumMod val="50000"/>
              <a:lumOff val="50000"/>
            </a:schemeClr>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15" name="Rectangle 16"/>
          <p:cNvSpPr>
            <a:spLocks noChangeArrowheads="1"/>
          </p:cNvSpPr>
          <p:nvPr/>
        </p:nvSpPr>
        <p:spPr bwMode="auto">
          <a:xfrm>
            <a:off x="0" y="1219200"/>
            <a:ext cx="9144000" cy="228600"/>
          </a:xfrm>
          <a:prstGeom prst="rect">
            <a:avLst/>
          </a:prstGeom>
          <a:gradFill flip="none" rotWithShape="1">
            <a:gsLst>
              <a:gs pos="0">
                <a:srgbClr val="D6B19C"/>
              </a:gs>
              <a:gs pos="30000">
                <a:srgbClr val="D49E6C"/>
              </a:gs>
              <a:gs pos="70000">
                <a:srgbClr val="A65528"/>
              </a:gs>
              <a:gs pos="100000">
                <a:srgbClr val="663012"/>
              </a:gs>
            </a:gsLst>
            <a:lin ang="16200000" scaled="1"/>
            <a:tileRect/>
          </a:gra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sp>
        <p:nvSpPr>
          <p:cNvPr id="17" name="Title 1"/>
          <p:cNvSpPr txBox="1">
            <a:spLocks/>
          </p:cNvSpPr>
          <p:nvPr/>
        </p:nvSpPr>
        <p:spPr bwMode="auto">
          <a:xfrm>
            <a:off x="444515" y="21774"/>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solidFill>
                  <a:schemeClr val="bg1"/>
                </a:solidFill>
                <a:effectLst>
                  <a:outerShdw blurRad="38100" dist="38100" dir="2700000" algn="tl">
                    <a:srgbClr val="000000">
                      <a:alpha val="43137"/>
                    </a:srgbClr>
                  </a:outerShdw>
                </a:effectLs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smtClean="0">
                <a:ln>
                  <a:noFill/>
                </a:ln>
                <a:solidFill>
                  <a:schemeClr val="bg1"/>
                </a:solidFill>
                <a:effectLst>
                  <a:outerShdw blurRad="38100" dist="38100" dir="2700000" algn="tl">
                    <a:srgbClr val="000000">
                      <a:alpha val="43137"/>
                    </a:srgbClr>
                  </a:outerShdw>
                </a:effectLst>
                <a:uLnTx/>
                <a:uFillTx/>
                <a:latin typeface="+mj-lt"/>
                <a:ea typeface="+mj-ea"/>
                <a:cs typeface="ＭＳ Ｐゴシック"/>
              </a:rPr>
              <a:t>Click to edit Master title style</a:t>
            </a:r>
            <a:endParaRPr kumimoji="0" lang="en-US" sz="32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ＭＳ Ｐゴシック"/>
            </a:endParaRPr>
          </a:p>
        </p:txBody>
      </p:sp>
    </p:spTree>
  </p:cSld>
  <p:clrMapOvr>
    <a:masterClrMapping/>
  </p:clrMapOvr>
  <p:transition>
    <p:split orient="vert"/>
    <p:sndAc>
      <p:stSnd>
        <p:snd r:embed="rId1" name="CAMERA.WAV"/>
      </p:stSnd>
    </p:sndAc>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4"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5"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6"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83996"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atin typeface="Arial" pitchFamily="34" charset="0"/>
                <a:cs typeface="Arial" pitchFamily="34" charset="0"/>
              </a:defRPr>
            </a:lvl1pPr>
          </a:lstStyle>
          <a:p>
            <a:fld id="{E2F56E05-EAD4-4B05-983D-E4AAFA2DEEAE}" type="datetime1">
              <a:rPr lang="en-US" smtClean="0"/>
              <a:pPr/>
              <a:t>8/20/16</a:t>
            </a:fld>
            <a:endParaRPr lang="en-US" b="0">
              <a:solidFill>
                <a:schemeClr val="tx1"/>
              </a:solidFill>
            </a:endParaRPr>
          </a:p>
        </p:txBody>
      </p:sp>
      <p:sp>
        <p:nvSpPr>
          <p:cNvPr id="8" name="Footer Placeholder 3"/>
          <p:cNvSpPr>
            <a:spLocks noGrp="1"/>
          </p:cNvSpPr>
          <p:nvPr>
            <p:ph type="ftr" sz="quarter" idx="11"/>
          </p:nvPr>
        </p:nvSpPr>
        <p:spPr/>
        <p:txBody>
          <a:bodyPr/>
          <a:lstStyle>
            <a:lvl1pPr>
              <a:defRPr>
                <a:latin typeface="Arial" pitchFamily="34" charset="0"/>
                <a:cs typeface="Arial" pitchFamily="34" charset="0"/>
              </a:defRPr>
            </a:lvl1pPr>
          </a:lstStyle>
          <a:p>
            <a:r>
              <a:rPr lang="en-US" smtClean="0"/>
              <a:t>©Lawrence M. Hinman</a:t>
            </a:r>
            <a:endParaRPr lang="en-US" b="0">
              <a:solidFill>
                <a:schemeClr val="tx1"/>
              </a:solidFill>
            </a:endParaRPr>
          </a:p>
        </p:txBody>
      </p:sp>
      <p:sp>
        <p:nvSpPr>
          <p:cNvPr id="9" name="Slide Number Placeholder 4"/>
          <p:cNvSpPr>
            <a:spLocks noGrp="1"/>
          </p:cNvSpPr>
          <p:nvPr>
            <p:ph type="sldNum" sz="quarter" idx="12"/>
          </p:nvPr>
        </p:nvSpPr>
        <p:spPr/>
        <p:txBody>
          <a:bodyPr/>
          <a:lstStyle>
            <a:lvl1pPr>
              <a:defRPr>
                <a:latin typeface="Arial" pitchFamily="34" charset="0"/>
                <a:cs typeface="Arial" pitchFamily="34" charset="0"/>
              </a:defRPr>
            </a:lvl1pPr>
          </a:lstStyle>
          <a:p>
            <a:fld id="{744E7D54-C95F-40E1-AF74-76537ABA16DD}"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b="1">
                <a:effectLst>
                  <a:outerShdw blurRad="38100" dist="38100" dir="2700000" algn="tl">
                    <a:srgbClr val="000000">
                      <a:alpha val="43137"/>
                    </a:srgbClr>
                  </a:outerShdw>
                </a:effectLst>
                <a:latin typeface="Arial" pitchFamily="34" charset="0"/>
                <a:cs typeface="Arial" pitchFamily="34" charset="0"/>
              </a:defRPr>
            </a:lvl1pPr>
          </a:lstStyle>
          <a:p>
            <a:pPr>
              <a:defRPr/>
            </a:pPr>
            <a:fld id="{8A4B88A2-CF98-1547-A7B0-2434217A397D}" type="datetime1">
              <a:rPr lang="en-US" smtClean="0"/>
              <a:pPr>
                <a:defRPr/>
              </a:pPr>
              <a:t>8/20/16</a:t>
            </a:fld>
            <a:endParaRPr lang="en-US" dirty="0"/>
          </a:p>
        </p:txBody>
      </p:sp>
      <p:sp>
        <p:nvSpPr>
          <p:cNvPr id="8" name="Footer Placeholder 3"/>
          <p:cNvSpPr>
            <a:spLocks noGrp="1"/>
          </p:cNvSpPr>
          <p:nvPr>
            <p:ph type="ftr" sz="quarter" idx="11"/>
          </p:nvPr>
        </p:nvSpPr>
        <p:spPr>
          <a:xfrm>
            <a:off x="2708723" y="6248399"/>
            <a:ext cx="3733800" cy="448129"/>
          </a:xfrm>
        </p:spPr>
        <p:txBody>
          <a:bodyPr/>
          <a:lstStyle>
            <a:lvl1pPr>
              <a:defRPr b="1">
                <a:effectLst>
                  <a:outerShdw blurRad="38100" dist="38100" dir="2700000" algn="tl">
                    <a:srgbClr val="000000">
                      <a:alpha val="43137"/>
                    </a:srgbClr>
                  </a:outerShdw>
                </a:effectLst>
                <a:latin typeface="Arial" pitchFamily="34" charset="0"/>
                <a:cs typeface="Arial" pitchFamily="34" charset="0"/>
              </a:defRPr>
            </a:lvl1pPr>
          </a:lstStyle>
          <a:p>
            <a:pPr>
              <a:defRPr/>
            </a:pPr>
            <a:endParaRPr lang="en-US"/>
          </a:p>
        </p:txBody>
      </p:sp>
      <p:sp>
        <p:nvSpPr>
          <p:cNvPr id="9" name="Slide Number Placeholder 4"/>
          <p:cNvSpPr>
            <a:spLocks noGrp="1"/>
          </p:cNvSpPr>
          <p:nvPr>
            <p:ph type="sldNum" sz="quarter" idx="12"/>
          </p:nvPr>
        </p:nvSpPr>
        <p:spPr/>
        <p:txBody>
          <a:bodyPr/>
          <a:lstStyle>
            <a:lvl1pPr>
              <a:defRPr b="1">
                <a:effectLst>
                  <a:outerShdw blurRad="38100" dist="38100" dir="2700000" algn="tl">
                    <a:srgbClr val="000000">
                      <a:alpha val="43137"/>
                    </a:srgbClr>
                  </a:outerShdw>
                </a:effectLst>
                <a:latin typeface="Arial" pitchFamily="34" charset="0"/>
                <a:cs typeface="Arial" pitchFamily="34" charset="0"/>
              </a:defRPr>
            </a:lvl1pPr>
          </a:lstStyle>
          <a:p>
            <a:pPr>
              <a:defRPr/>
            </a:pPr>
            <a:fld id="{F4EA771A-5029-4306-A9DF-914E4F7DEFBF}" type="slidenum">
              <a:rPr lang="en-US" smtClean="0"/>
              <a:pPr>
                <a:defRPr/>
              </a:pPr>
              <a:t>‹#›</a:t>
            </a:fld>
            <a:endParaRPr lang="en-US"/>
          </a:p>
        </p:txBody>
      </p:sp>
      <p:sp>
        <p:nvSpPr>
          <p:cNvPr id="10" name="Rectangle 8"/>
          <p:cNvSpPr>
            <a:spLocks noChangeArrowheads="1"/>
          </p:cNvSpPr>
          <p:nvPr/>
        </p:nvSpPr>
        <p:spPr bwMode="auto">
          <a:xfrm>
            <a:off x="0" y="0"/>
            <a:ext cx="9144000" cy="1219200"/>
          </a:xfrm>
          <a:prstGeom prst="rect">
            <a:avLst/>
          </a:prstGeom>
          <a:solidFill>
            <a:schemeClr val="tx1">
              <a:lumMod val="50000"/>
              <a:lumOff val="50000"/>
            </a:schemeClr>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11" name="Rectangle 16"/>
          <p:cNvSpPr>
            <a:spLocks noChangeArrowheads="1"/>
          </p:cNvSpPr>
          <p:nvPr/>
        </p:nvSpPr>
        <p:spPr bwMode="auto">
          <a:xfrm>
            <a:off x="0" y="1219200"/>
            <a:ext cx="9144000" cy="228600"/>
          </a:xfrm>
          <a:prstGeom prst="rect">
            <a:avLst/>
          </a:prstGeom>
          <a:gradFill flip="none" rotWithShape="1">
            <a:gsLst>
              <a:gs pos="0">
                <a:srgbClr val="D6B19C"/>
              </a:gs>
              <a:gs pos="30000">
                <a:srgbClr val="D49E6C"/>
              </a:gs>
              <a:gs pos="70000">
                <a:srgbClr val="A65528"/>
              </a:gs>
              <a:gs pos="100000">
                <a:srgbClr val="663012"/>
              </a:gs>
            </a:gsLst>
            <a:lin ang="16200000" scaled="1"/>
            <a:tileRect/>
          </a:gra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sp>
        <p:nvSpPr>
          <p:cNvPr id="12" name="Title 1"/>
          <p:cNvSpPr txBox="1">
            <a:spLocks/>
          </p:cNvSpPr>
          <p:nvPr/>
        </p:nvSpPr>
        <p:spPr bwMode="auto">
          <a:xfrm>
            <a:off x="488063" y="38109"/>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solidFill>
                  <a:schemeClr val="bg1"/>
                </a:solidFill>
                <a:effectLst>
                  <a:outerShdw blurRad="38100" dist="38100" dir="2700000" algn="tl">
                    <a:srgbClr val="000000">
                      <a:alpha val="43137"/>
                    </a:srgbClr>
                  </a:outerShdw>
                </a:effectLs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smtClean="0">
                <a:ln>
                  <a:noFill/>
                </a:ln>
                <a:solidFill>
                  <a:schemeClr val="bg1"/>
                </a:solidFill>
                <a:effectLst>
                  <a:outerShdw blurRad="38100" dist="38100" dir="2700000" algn="tl">
                    <a:srgbClr val="000000">
                      <a:alpha val="43137"/>
                    </a:srgbClr>
                  </a:outerShdw>
                </a:effectLst>
                <a:uLnTx/>
                <a:uFillTx/>
                <a:latin typeface="+mj-lt"/>
                <a:ea typeface="+mj-ea"/>
                <a:cs typeface="ＭＳ Ｐゴシック"/>
              </a:rPr>
              <a:t>Click to edit Master title style</a:t>
            </a:r>
            <a:endParaRPr kumimoji="0" lang="en-US" sz="32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ＭＳ Ｐゴシック"/>
            </a:endParaRPr>
          </a:p>
        </p:txBody>
      </p:sp>
    </p:spTree>
  </p:cSld>
  <p:clrMapOvr>
    <a:masterClrMapping/>
  </p:clrMapOvr>
  <p:transition>
    <p:split orient="vert"/>
    <p:sndAc>
      <p:stSnd>
        <p:snd r:embed="rId1" name="CAMERA.WAV"/>
      </p:stSnd>
    </p:sndAc>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lvl1pPr>
              <a:defRPr b="1">
                <a:effectLst>
                  <a:outerShdw blurRad="38100" dist="38100" dir="2700000" algn="tl">
                    <a:srgbClr val="000000">
                      <a:alpha val="43137"/>
                    </a:srgbClr>
                  </a:outerShdw>
                </a:effectLst>
              </a:defRPr>
            </a:lvl1pPr>
          </a:lstStyle>
          <a:p>
            <a:fld id="{6AADF985-6175-456D-A446-FD0F28E13FDA}" type="datetime1">
              <a:rPr lang="en-US" smtClean="0"/>
              <a:pPr/>
              <a:t>8/20/16</a:t>
            </a:fld>
            <a:endParaRPr lang="en-US"/>
          </a:p>
        </p:txBody>
      </p:sp>
      <p:sp>
        <p:nvSpPr>
          <p:cNvPr id="7" name="Footer Placeholder 2"/>
          <p:cNvSpPr>
            <a:spLocks noGrp="1"/>
          </p:cNvSpPr>
          <p:nvPr>
            <p:ph type="ftr" sz="quarter" idx="11"/>
          </p:nvPr>
        </p:nvSpPr>
        <p:spPr>
          <a:xfrm>
            <a:off x="2708723" y="6248400"/>
            <a:ext cx="3733800" cy="457200"/>
          </a:xfrm>
        </p:spPr>
        <p:txBody>
          <a:bodyPr/>
          <a:lstStyle>
            <a:lvl1pPr>
              <a:defRPr b="1">
                <a:effectLst>
                  <a:outerShdw blurRad="38100" dist="38100" dir="2700000" algn="tl">
                    <a:srgbClr val="000000">
                      <a:alpha val="43137"/>
                    </a:srgbClr>
                  </a:outerShdw>
                </a:effectLst>
              </a:defRPr>
            </a:lvl1pPr>
          </a:lstStyle>
          <a:p>
            <a:r>
              <a:rPr lang="en-US" smtClean="0"/>
              <a:t>©Lawrence M. Hinman</a:t>
            </a:r>
            <a:endParaRPr lang="en-US"/>
          </a:p>
        </p:txBody>
      </p:sp>
      <p:sp>
        <p:nvSpPr>
          <p:cNvPr id="8" name="Slide Number Placeholder 3"/>
          <p:cNvSpPr>
            <a:spLocks noGrp="1"/>
          </p:cNvSpPr>
          <p:nvPr>
            <p:ph type="sldNum" sz="quarter" idx="12"/>
          </p:nvPr>
        </p:nvSpPr>
        <p:spPr/>
        <p:txBody>
          <a:bodyPr/>
          <a:lstStyle>
            <a:lvl1pPr>
              <a:defRPr b="1">
                <a:effectLst>
                  <a:outerShdw blurRad="38100" dist="38100" dir="2700000" algn="tl">
                    <a:srgbClr val="000000">
                      <a:alpha val="43137"/>
                    </a:srgbClr>
                  </a:outerShdw>
                </a:effectLst>
              </a:defRPr>
            </a:lvl1pPr>
          </a:lstStyle>
          <a:p>
            <a:fld id="{9C51BD18-07F1-44DD-9EF2-463B063C3B97}" type="slidenum">
              <a:rPr lang="en-US" smtClean="0"/>
              <a:pPr/>
              <a:t>‹#›</a:t>
            </a:fld>
            <a:endParaRPr lang="en-US"/>
          </a:p>
        </p:txBody>
      </p:sp>
      <p:sp>
        <p:nvSpPr>
          <p:cNvPr id="9" name="Rectangle 8"/>
          <p:cNvSpPr>
            <a:spLocks noChangeArrowheads="1"/>
          </p:cNvSpPr>
          <p:nvPr/>
        </p:nvSpPr>
        <p:spPr bwMode="auto">
          <a:xfrm>
            <a:off x="0" y="0"/>
            <a:ext cx="9144000" cy="1219200"/>
          </a:xfrm>
          <a:prstGeom prst="rect">
            <a:avLst/>
          </a:prstGeom>
          <a:solidFill>
            <a:schemeClr val="tx1">
              <a:lumMod val="50000"/>
              <a:lumOff val="50000"/>
            </a:schemeClr>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10" name="Rectangle 16"/>
          <p:cNvSpPr>
            <a:spLocks noChangeArrowheads="1"/>
          </p:cNvSpPr>
          <p:nvPr/>
        </p:nvSpPr>
        <p:spPr bwMode="auto">
          <a:xfrm>
            <a:off x="0" y="1219200"/>
            <a:ext cx="9144000" cy="228600"/>
          </a:xfrm>
          <a:prstGeom prst="rect">
            <a:avLst/>
          </a:prstGeom>
          <a:gradFill flip="none" rotWithShape="1">
            <a:gsLst>
              <a:gs pos="0">
                <a:srgbClr val="D6B19C"/>
              </a:gs>
              <a:gs pos="30000">
                <a:srgbClr val="D49E6C"/>
              </a:gs>
              <a:gs pos="70000">
                <a:srgbClr val="A65528"/>
              </a:gs>
              <a:gs pos="100000">
                <a:srgbClr val="663012"/>
              </a:gs>
            </a:gsLst>
            <a:lin ang="16200000" scaled="1"/>
            <a:tileRect/>
          </a:gra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sp>
        <p:nvSpPr>
          <p:cNvPr id="11" name="Title 1"/>
          <p:cNvSpPr>
            <a:spLocks noGrp="1"/>
          </p:cNvSpPr>
          <p:nvPr>
            <p:ph type="title"/>
          </p:nvPr>
        </p:nvSpPr>
        <p:spPr>
          <a:xfrm>
            <a:off x="335663" y="21774"/>
            <a:ext cx="8458200" cy="1143000"/>
          </a:xfrm>
        </p:spPr>
        <p:txBody>
          <a:bodyPr/>
          <a:lstStyle>
            <a:lvl1pPr>
              <a:defRPr>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Tree>
  </p:cSld>
  <p:clrMapOvr>
    <a:masterClrMapping/>
  </p:clrMapOvr>
  <p:transition>
    <p:split orient="vert"/>
    <p:sndAc>
      <p:stSnd>
        <p:snd r:embed="rId1" name="CAMERA.WAV"/>
      </p:stSnd>
    </p:sndAc>
  </p:transition>
  <p:timing>
    <p:tnLst>
      <p:par>
        <p:cTn id="1" dur="indefinite" restart="never" nodeType="tmRoot"/>
      </p:par>
    </p:tnLst>
  </p:timing>
  <p:hf hdr="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b="1">
                <a:effectLst>
                  <a:outerShdw blurRad="38100" dist="38100" dir="2700000" algn="tl">
                    <a:srgbClr val="000000">
                      <a:alpha val="43137"/>
                    </a:srgbClr>
                  </a:outerShdw>
                </a:effectLst>
              </a:defRPr>
            </a:lvl1pPr>
          </a:lstStyle>
          <a:p>
            <a:pPr>
              <a:defRPr/>
            </a:pPr>
            <a:endParaRPr lang="en-US"/>
          </a:p>
        </p:txBody>
      </p:sp>
      <p:sp>
        <p:nvSpPr>
          <p:cNvPr id="10" name="Footer Placeholder 5"/>
          <p:cNvSpPr>
            <a:spLocks noGrp="1"/>
          </p:cNvSpPr>
          <p:nvPr>
            <p:ph type="ftr" sz="quarter" idx="11"/>
          </p:nvPr>
        </p:nvSpPr>
        <p:spPr>
          <a:xfrm>
            <a:off x="2590800" y="6248400"/>
            <a:ext cx="3733800" cy="457200"/>
          </a:xfrm>
        </p:spPr>
        <p:txBody>
          <a:bodyPr/>
          <a:lstStyle>
            <a:lvl1pPr>
              <a:defRPr b="1">
                <a:effectLst>
                  <a:outerShdw blurRad="38100" dist="38100" dir="2700000" algn="tl">
                    <a:srgbClr val="000000">
                      <a:alpha val="43137"/>
                    </a:srgbClr>
                  </a:outerShdw>
                </a:effectLst>
              </a:defRPr>
            </a:lvl1pPr>
          </a:lstStyle>
          <a:p>
            <a:pPr>
              <a:defRPr/>
            </a:pPr>
            <a:endParaRPr lang="en-US"/>
          </a:p>
        </p:txBody>
      </p:sp>
      <p:sp>
        <p:nvSpPr>
          <p:cNvPr id="11" name="Slide Number Placeholder 6"/>
          <p:cNvSpPr>
            <a:spLocks noGrp="1"/>
          </p:cNvSpPr>
          <p:nvPr>
            <p:ph type="sldNum" sz="quarter" idx="12"/>
          </p:nvPr>
        </p:nvSpPr>
        <p:spPr/>
        <p:txBody>
          <a:bodyPr/>
          <a:lstStyle>
            <a:lvl1pPr>
              <a:defRPr b="1">
                <a:effectLst>
                  <a:outerShdw blurRad="38100" dist="38100" dir="2700000" algn="tl">
                    <a:srgbClr val="000000">
                      <a:alpha val="43137"/>
                    </a:srgbClr>
                  </a:outerShdw>
                </a:effectLst>
              </a:defRPr>
            </a:lvl1pPr>
          </a:lstStyle>
          <a:p>
            <a:pPr>
              <a:defRPr/>
            </a:pPr>
            <a:fld id="{7BD5D78C-5384-4B01-9F7C-92CD52D3977B}" type="slidenum">
              <a:rPr lang="en-US" smtClean="0"/>
              <a:pPr>
                <a:defRPr/>
              </a:pPr>
              <a:t>‹#›</a:t>
            </a:fld>
            <a:endParaRPr lang="en-US"/>
          </a:p>
        </p:txBody>
      </p:sp>
      <p:sp>
        <p:nvSpPr>
          <p:cNvPr id="12" name="Rectangle 8"/>
          <p:cNvSpPr>
            <a:spLocks noChangeArrowheads="1"/>
          </p:cNvSpPr>
          <p:nvPr/>
        </p:nvSpPr>
        <p:spPr bwMode="auto">
          <a:xfrm>
            <a:off x="0" y="0"/>
            <a:ext cx="9144000" cy="1219200"/>
          </a:xfrm>
          <a:prstGeom prst="rect">
            <a:avLst/>
          </a:prstGeom>
          <a:solidFill>
            <a:schemeClr val="tx1">
              <a:lumMod val="50000"/>
              <a:lumOff val="50000"/>
            </a:schemeClr>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13" name="Rectangle 16"/>
          <p:cNvSpPr>
            <a:spLocks noChangeArrowheads="1"/>
          </p:cNvSpPr>
          <p:nvPr/>
        </p:nvSpPr>
        <p:spPr bwMode="auto">
          <a:xfrm>
            <a:off x="0" y="1219200"/>
            <a:ext cx="9144000" cy="228600"/>
          </a:xfrm>
          <a:prstGeom prst="rect">
            <a:avLst/>
          </a:prstGeom>
          <a:gradFill flip="none" rotWithShape="1">
            <a:gsLst>
              <a:gs pos="0">
                <a:srgbClr val="D6B19C"/>
              </a:gs>
              <a:gs pos="30000">
                <a:srgbClr val="D49E6C"/>
              </a:gs>
              <a:gs pos="70000">
                <a:srgbClr val="A65528"/>
              </a:gs>
              <a:gs pos="100000">
                <a:srgbClr val="663012"/>
              </a:gs>
            </a:gsLst>
            <a:lin ang="16200000" scaled="1"/>
            <a:tileRect/>
          </a:gra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sp>
        <p:nvSpPr>
          <p:cNvPr id="14" name="Title 1"/>
          <p:cNvSpPr txBox="1">
            <a:spLocks/>
          </p:cNvSpPr>
          <p:nvPr/>
        </p:nvSpPr>
        <p:spPr bwMode="auto">
          <a:xfrm>
            <a:off x="371947" y="21774"/>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solidFill>
                  <a:schemeClr val="bg1"/>
                </a:solidFill>
                <a:effectLst>
                  <a:outerShdw blurRad="38100" dist="38100" dir="2700000" algn="tl">
                    <a:srgbClr val="000000">
                      <a:alpha val="43137"/>
                    </a:srgbClr>
                  </a:outerShdw>
                </a:effectLs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smtClean="0">
                <a:ln>
                  <a:noFill/>
                </a:ln>
                <a:solidFill>
                  <a:schemeClr val="bg1"/>
                </a:solidFill>
                <a:effectLst>
                  <a:outerShdw blurRad="38100" dist="38100" dir="2700000" algn="tl">
                    <a:srgbClr val="000000">
                      <a:alpha val="43137"/>
                    </a:srgbClr>
                  </a:outerShdw>
                </a:effectLst>
                <a:uLnTx/>
                <a:uFillTx/>
                <a:latin typeface="+mj-lt"/>
                <a:ea typeface="+mj-ea"/>
                <a:cs typeface="ＭＳ Ｐゴシック"/>
              </a:rPr>
              <a:t>Click to edit Master title style</a:t>
            </a:r>
            <a:endParaRPr kumimoji="0" lang="en-US" sz="32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ＭＳ Ｐゴシック"/>
            </a:endParaRPr>
          </a:p>
        </p:txBody>
      </p:sp>
    </p:spTree>
  </p:cSld>
  <p:clrMapOvr>
    <a:masterClrMapping/>
  </p:clrMapOvr>
  <p:transition>
    <p:split orient="vert"/>
    <p:sndAc>
      <p:stSnd>
        <p:snd r:embed="rId1" name="CAMERA.WAV"/>
      </p:stSnd>
    </p:sndAc>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lgn="ctr">
              <a:buNone/>
              <a:defRPr sz="1400" b="1">
                <a:solidFill>
                  <a:schemeClr val="tx1">
                    <a:lumMod val="85000"/>
                    <a:lumOff val="15000"/>
                  </a:schemeClr>
                </a:solidFill>
                <a:effectLst>
                  <a:outerShdw blurRad="38100" dist="38100" dir="2700000" algn="tl">
                    <a:srgbClr val="000000">
                      <a:alpha val="43137"/>
                    </a:srgb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b="1">
                <a:effectLst>
                  <a:outerShdw blurRad="38100" dist="38100" dir="2700000" algn="tl">
                    <a:srgbClr val="000000">
                      <a:alpha val="43137"/>
                    </a:srgbClr>
                  </a:outerShdw>
                </a:effectLst>
              </a:defRPr>
            </a:lvl1pPr>
          </a:lstStyle>
          <a:p>
            <a:pPr>
              <a:defRPr/>
            </a:pPr>
            <a:endParaRPr lang="en-US"/>
          </a:p>
        </p:txBody>
      </p:sp>
      <p:sp>
        <p:nvSpPr>
          <p:cNvPr id="10" name="Footer Placeholder 5"/>
          <p:cNvSpPr>
            <a:spLocks noGrp="1"/>
          </p:cNvSpPr>
          <p:nvPr>
            <p:ph type="ftr" sz="quarter" idx="11"/>
          </p:nvPr>
        </p:nvSpPr>
        <p:spPr>
          <a:xfrm>
            <a:off x="2663368" y="6248400"/>
            <a:ext cx="3733800" cy="457200"/>
          </a:xfrm>
        </p:spPr>
        <p:txBody>
          <a:bodyPr/>
          <a:lstStyle>
            <a:lvl1pPr>
              <a:defRPr b="1" strike="noStrike">
                <a:effectLst>
                  <a:outerShdw blurRad="38100" dist="38100" dir="2700000" algn="tl">
                    <a:srgbClr val="000000">
                      <a:alpha val="43137"/>
                    </a:srgbClr>
                  </a:outerShdw>
                </a:effectLst>
              </a:defRPr>
            </a:lvl1pPr>
          </a:lstStyle>
          <a:p>
            <a:pPr>
              <a:defRPr/>
            </a:pPr>
            <a:endParaRPr lang="en-US"/>
          </a:p>
        </p:txBody>
      </p:sp>
      <p:sp>
        <p:nvSpPr>
          <p:cNvPr id="11" name="Slide Number Placeholder 6"/>
          <p:cNvSpPr>
            <a:spLocks noGrp="1"/>
          </p:cNvSpPr>
          <p:nvPr>
            <p:ph type="sldNum" sz="quarter" idx="12"/>
          </p:nvPr>
        </p:nvSpPr>
        <p:spPr/>
        <p:txBody>
          <a:bodyPr/>
          <a:lstStyle>
            <a:lvl1pPr>
              <a:defRPr b="1">
                <a:effectLst>
                  <a:outerShdw blurRad="38100" dist="38100" dir="2700000" algn="tl">
                    <a:srgbClr val="000000">
                      <a:alpha val="43137"/>
                    </a:srgbClr>
                  </a:outerShdw>
                </a:effectLst>
              </a:defRPr>
            </a:lvl1pPr>
          </a:lstStyle>
          <a:p>
            <a:pPr>
              <a:defRPr/>
            </a:pPr>
            <a:fld id="{6B8D453C-EAC5-43DF-9C67-E3AAD35E4FF7}" type="slidenum">
              <a:rPr lang="en-US" smtClean="0"/>
              <a:pPr>
                <a:defRPr/>
              </a:pPr>
              <a:t>‹#›</a:t>
            </a:fld>
            <a:endParaRPr lang="en-US"/>
          </a:p>
        </p:txBody>
      </p:sp>
      <p:sp>
        <p:nvSpPr>
          <p:cNvPr id="12" name="Rectangle 8"/>
          <p:cNvSpPr>
            <a:spLocks noChangeArrowheads="1"/>
          </p:cNvSpPr>
          <p:nvPr/>
        </p:nvSpPr>
        <p:spPr bwMode="auto">
          <a:xfrm>
            <a:off x="0" y="0"/>
            <a:ext cx="9144000" cy="1219200"/>
          </a:xfrm>
          <a:prstGeom prst="rect">
            <a:avLst/>
          </a:prstGeom>
          <a:solidFill>
            <a:schemeClr val="tx1">
              <a:lumMod val="50000"/>
              <a:lumOff val="50000"/>
            </a:schemeClr>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13" name="Rectangle 16"/>
          <p:cNvSpPr>
            <a:spLocks noChangeArrowheads="1"/>
          </p:cNvSpPr>
          <p:nvPr/>
        </p:nvSpPr>
        <p:spPr bwMode="auto">
          <a:xfrm>
            <a:off x="0" y="1219200"/>
            <a:ext cx="9144000" cy="228600"/>
          </a:xfrm>
          <a:prstGeom prst="rect">
            <a:avLst/>
          </a:prstGeom>
          <a:gradFill flip="none" rotWithShape="1">
            <a:gsLst>
              <a:gs pos="0">
                <a:srgbClr val="D6B19C"/>
              </a:gs>
              <a:gs pos="30000">
                <a:srgbClr val="D49E6C"/>
              </a:gs>
              <a:gs pos="70000">
                <a:srgbClr val="A65528"/>
              </a:gs>
              <a:gs pos="100000">
                <a:srgbClr val="663012"/>
              </a:gs>
            </a:gsLst>
            <a:lin ang="16200000" scaled="1"/>
            <a:tileRect/>
          </a:gra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sp>
        <p:nvSpPr>
          <p:cNvPr id="14" name="Title 1"/>
          <p:cNvSpPr txBox="1">
            <a:spLocks/>
          </p:cNvSpPr>
          <p:nvPr/>
        </p:nvSpPr>
        <p:spPr bwMode="auto">
          <a:xfrm>
            <a:off x="390089" y="39916"/>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solidFill>
                  <a:schemeClr val="bg1"/>
                </a:solidFill>
                <a:effectLst>
                  <a:outerShdw blurRad="38100" dist="38100" dir="2700000" algn="tl">
                    <a:srgbClr val="000000">
                      <a:alpha val="43137"/>
                    </a:srgbClr>
                  </a:outerShdw>
                </a:effectLs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smtClean="0">
                <a:ln>
                  <a:noFill/>
                </a:ln>
                <a:solidFill>
                  <a:schemeClr val="bg1"/>
                </a:solidFill>
                <a:effectLst>
                  <a:outerShdw blurRad="38100" dist="38100" dir="2700000" algn="tl">
                    <a:srgbClr val="000000">
                      <a:alpha val="43137"/>
                    </a:srgbClr>
                  </a:outerShdw>
                </a:effectLst>
                <a:uLnTx/>
                <a:uFillTx/>
                <a:latin typeface="+mj-lt"/>
                <a:ea typeface="+mj-ea"/>
                <a:cs typeface="ＭＳ Ｐゴシック"/>
              </a:rPr>
              <a:t>Click to edit Master title style</a:t>
            </a:r>
            <a:endParaRPr kumimoji="0" lang="en-US" sz="32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ＭＳ Ｐゴシック"/>
            </a:endParaRPr>
          </a:p>
        </p:txBody>
      </p:sp>
    </p:spTree>
  </p:cSld>
  <p:clrMapOvr>
    <a:masterClrMapping/>
  </p:clrMapOvr>
  <p:transition>
    <p:split orient="vert"/>
    <p:sndAc>
      <p:stSnd>
        <p:snd r:embed="rId1" name="CAMERA.WAV"/>
      </p:stSnd>
    </p:sndAc>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35563" y="1981200"/>
            <a:ext cx="3810000" cy="4114800"/>
          </a:xfrm>
        </p:spPr>
        <p:txBody>
          <a:bodyPr/>
          <a:lstStyle/>
          <a:p>
            <a:endParaRPr lang="en-US"/>
          </a:p>
        </p:txBody>
      </p:sp>
      <p:sp>
        <p:nvSpPr>
          <p:cNvPr id="5" name="Date Placeholder 4"/>
          <p:cNvSpPr>
            <a:spLocks noGrp="1"/>
          </p:cNvSpPr>
          <p:nvPr>
            <p:ph type="dt" sz="half" idx="10"/>
          </p:nvPr>
        </p:nvSpPr>
        <p:spPr>
          <a:xfrm>
            <a:off x="1173163" y="6265863"/>
            <a:ext cx="1905000" cy="457200"/>
          </a:xfrm>
        </p:spPr>
        <p:txBody>
          <a:bodyPr/>
          <a:lstStyle>
            <a:lvl1pPr>
              <a:defRPr/>
            </a:lvl1pPr>
          </a:lstStyle>
          <a:p>
            <a:fld id="{307B4FE1-4863-0E4F-AD1F-5B5DA683A211}" type="datetime1">
              <a:rPr lang="en-US"/>
              <a:pPr/>
              <a:t>8/20/16</a:t>
            </a:fld>
            <a:endParaRPr lang="en-US" b="0">
              <a:solidFill>
                <a:schemeClr val="tx1"/>
              </a:solidFill>
            </a:endParaRPr>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r>
              <a:rPr lang="en-US"/>
              <a:t>Lawrence M. Hinman</a:t>
            </a:r>
            <a:endParaRPr lang="en-US" b="0">
              <a:solidFill>
                <a:schemeClr val="tx1"/>
              </a:solidFill>
            </a:endParaRPr>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fld id="{3494C772-755D-074A-99E9-F4063D1528EF}" type="slidenum">
              <a:rPr lang="en-US"/>
              <a:pPr/>
              <a:t>‹#›</a:t>
            </a:fld>
            <a:endParaRPr lang="en-US" b="0">
              <a:solidFill>
                <a:schemeClr val="tx1"/>
              </a:solidFill>
            </a:endParaRPr>
          </a:p>
        </p:txBody>
      </p:sp>
    </p:spTree>
    <p:extLst>
      <p:ext uri="{BB962C8B-B14F-4D97-AF65-F5344CB8AC3E}">
        <p14:creationId xmlns:p14="http://schemas.microsoft.com/office/powerpoint/2010/main" val="2484818833"/>
      </p:ext>
    </p:extLst>
  </p:cSld>
  <p:clrMapOvr>
    <a:masterClrMapping/>
  </p:clrMapOvr>
  <p:transition>
    <p:split orient="vert"/>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3"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4"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5"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85020"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6" name="Date Placeholder 1"/>
          <p:cNvSpPr>
            <a:spLocks noGrp="1"/>
          </p:cNvSpPr>
          <p:nvPr>
            <p:ph type="dt" sz="half" idx="10"/>
          </p:nvPr>
        </p:nvSpPr>
        <p:spPr/>
        <p:txBody>
          <a:bodyPr/>
          <a:lstStyle>
            <a:lvl1pPr>
              <a:defRPr/>
            </a:lvl1pPr>
          </a:lstStyle>
          <a:p>
            <a:fld id="{5A7EB63D-E6C2-4AB3-A977-C4E2AE7481F7}" type="datetime1">
              <a:rPr lang="en-US" smtClean="0"/>
              <a:pPr/>
              <a:t>8/20/16</a:t>
            </a:fld>
            <a:endParaRPr lang="en-US" b="0">
              <a:solidFill>
                <a:schemeClr val="tx1"/>
              </a:solidFill>
            </a:endParaRPr>
          </a:p>
        </p:txBody>
      </p:sp>
      <p:sp>
        <p:nvSpPr>
          <p:cNvPr id="7" name="Footer Placeholder 2"/>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8" name="Slide Number Placeholder 3"/>
          <p:cNvSpPr>
            <a:spLocks noGrp="1"/>
          </p:cNvSpPr>
          <p:nvPr>
            <p:ph type="sldNum" sz="quarter" idx="12"/>
          </p:nvPr>
        </p:nvSpPr>
        <p:spPr/>
        <p:txBody>
          <a:bodyPr/>
          <a:lstStyle>
            <a:lvl1pPr>
              <a:defRPr/>
            </a:lvl1pPr>
          </a:lstStyle>
          <a:p>
            <a:fld id="{F6E3B58D-EC6B-4CD0-80F7-553CCC13B96C}"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6"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7"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8"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86044"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fld id="{20085B6F-28B2-4919-920F-B4E896357650}" type="datetime1">
              <a:rPr lang="en-US" smtClean="0"/>
              <a:pPr/>
              <a:t>8/20/16</a:t>
            </a:fld>
            <a:endParaRPr lang="en-US" b="0">
              <a:solidFill>
                <a:schemeClr val="tx1"/>
              </a:solidFill>
            </a:endParaRPr>
          </a:p>
        </p:txBody>
      </p:sp>
      <p:sp>
        <p:nvSpPr>
          <p:cNvPr id="10" name="Footer Placeholder 5"/>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1" name="Slide Number Placeholder 6"/>
          <p:cNvSpPr>
            <a:spLocks noGrp="1"/>
          </p:cNvSpPr>
          <p:nvPr>
            <p:ph type="sldNum" sz="quarter" idx="12"/>
          </p:nvPr>
        </p:nvSpPr>
        <p:spPr/>
        <p:txBody>
          <a:bodyPr/>
          <a:lstStyle>
            <a:lvl1pPr>
              <a:defRPr/>
            </a:lvl1pPr>
          </a:lstStyle>
          <a:p>
            <a:fld id="{844D67E0-6899-4D25-A032-359C8CE8A00D}"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6"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7"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8"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87068"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fld id="{534C8513-0951-4CEE-9940-98BF57D7BC2F}" type="datetime1">
              <a:rPr lang="en-US" smtClean="0"/>
              <a:pPr/>
              <a:t>8/20/16</a:t>
            </a:fld>
            <a:endParaRPr lang="en-US" b="0">
              <a:solidFill>
                <a:schemeClr val="tx1"/>
              </a:solidFill>
            </a:endParaRPr>
          </a:p>
        </p:txBody>
      </p:sp>
      <p:sp>
        <p:nvSpPr>
          <p:cNvPr id="10" name="Footer Placeholder 5"/>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1" name="Slide Number Placeholder 6"/>
          <p:cNvSpPr>
            <a:spLocks noGrp="1"/>
          </p:cNvSpPr>
          <p:nvPr>
            <p:ph type="sldNum" sz="quarter" idx="12"/>
          </p:nvPr>
        </p:nvSpPr>
        <p:spPr/>
        <p:txBody>
          <a:bodyPr/>
          <a:lstStyle>
            <a:lvl1pPr>
              <a:defRPr/>
            </a:lvl1pPr>
          </a:lstStyle>
          <a:p>
            <a:fld id="{B1AB96F2-D0A3-46E6-8070-E382E664848C}"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vmlDrawing" Target="../drawings/vmlDrawing1.vml"/><Relationship Id="rId16" Type="http://schemas.openxmlformats.org/officeDocument/2006/relationships/audio" Target="../media/audio1.bin"/><Relationship Id="rId17" Type="http://schemas.openxmlformats.org/officeDocument/2006/relationships/image" Target="../media/image2.png"/><Relationship Id="rId18" Type="http://schemas.openxmlformats.org/officeDocument/2006/relationships/oleObject" Target="../embeddings/oleObject1.bin"/><Relationship Id="rId19"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theme" Target="../theme/theme2.xml"/><Relationship Id="rId14" Type="http://schemas.openxmlformats.org/officeDocument/2006/relationships/image" Target="../media/image2.pn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4.xml"/><Relationship Id="rId20" Type="http://schemas.openxmlformats.org/officeDocument/2006/relationships/image" Target="../media/image1.wmf"/><Relationship Id="rId10" Type="http://schemas.openxmlformats.org/officeDocument/2006/relationships/slideLayout" Target="../slideLayouts/slideLayout35.xml"/><Relationship Id="rId11" Type="http://schemas.openxmlformats.org/officeDocument/2006/relationships/slideLayout" Target="../slideLayouts/slideLayout36.xml"/><Relationship Id="rId12" Type="http://schemas.openxmlformats.org/officeDocument/2006/relationships/slideLayout" Target="../slideLayouts/slideLayout37.xml"/><Relationship Id="rId13" Type="http://schemas.openxmlformats.org/officeDocument/2006/relationships/slideLayout" Target="../slideLayouts/slideLayout38.xml"/><Relationship Id="rId14" Type="http://schemas.openxmlformats.org/officeDocument/2006/relationships/slideLayout" Target="../slideLayouts/slideLayout39.xml"/><Relationship Id="rId15" Type="http://schemas.openxmlformats.org/officeDocument/2006/relationships/theme" Target="../theme/theme3.xml"/><Relationship Id="rId16" Type="http://schemas.openxmlformats.org/officeDocument/2006/relationships/vmlDrawing" Target="../drawings/vmlDrawing13.vml"/><Relationship Id="rId17" Type="http://schemas.openxmlformats.org/officeDocument/2006/relationships/audio" Target="../media/audio1.bin"/><Relationship Id="rId18" Type="http://schemas.openxmlformats.org/officeDocument/2006/relationships/image" Target="../media/image2.png"/><Relationship Id="rId19" Type="http://schemas.openxmlformats.org/officeDocument/2006/relationships/oleObject" Target="../embeddings/oleObject13.bin"/><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audio" Target="../media/audio1.bin"/><Relationship Id="rId12" Type="http://schemas.openxmlformats.org/officeDocument/2006/relationships/image" Target="../media/image2.png"/><Relationship Id="rId13" Type="http://schemas.openxmlformats.org/officeDocument/2006/relationships/oleObject" Target="../embeddings/oleObject23.bin"/><Relationship Id="rId14" Type="http://schemas.openxmlformats.org/officeDocument/2006/relationships/image" Target="../media/image1.wmf"/><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 Id="rId9" Type="http://schemas.openxmlformats.org/officeDocument/2006/relationships/theme" Target="../theme/theme4.xml"/><Relationship Id="rId10" Type="http://schemas.openxmlformats.org/officeDocument/2006/relationships/vmlDrawing" Target="../drawings/vmlDrawing23.vml"/></Relationships>
</file>

<file path=ppt/slideMasters/_rels/slideMaster5.xml.rels><?xml version="1.0" encoding="UTF-8" standalone="yes"?>
<Relationships xmlns="http://schemas.openxmlformats.org/package/2006/relationships"><Relationship Id="rId11" Type="http://schemas.openxmlformats.org/officeDocument/2006/relationships/audio" Target="../media/audio1.bin"/><Relationship Id="rId12" Type="http://schemas.openxmlformats.org/officeDocument/2006/relationships/image" Target="../media/image2.png"/><Relationship Id="rId13" Type="http://schemas.openxmlformats.org/officeDocument/2006/relationships/oleObject" Target="../embeddings/oleObject24.bin"/><Relationship Id="rId14" Type="http://schemas.openxmlformats.org/officeDocument/2006/relationships/image" Target="../media/image1.wmf"/><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theme" Target="../theme/theme5.xml"/><Relationship Id="rId10" Type="http://schemas.openxmlformats.org/officeDocument/2006/relationships/vmlDrawing" Target="../drawings/vmlDrawing24.v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theme" Target="../theme/theme6.xml"/><Relationship Id="rId11" Type="http://schemas.openxmlformats.org/officeDocument/2006/relationships/audio" Target="../media/audio1.bin"/><Relationship Id="rId1" Type="http://schemas.openxmlformats.org/officeDocument/2006/relationships/slideLayout" Target="../slideLayouts/slideLayout56.xml"/><Relationship Id="rId2"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1029" name="Rectangle 2"/>
          <p:cNvSpPr>
            <a:spLocks noGrp="1" noChangeArrowheads="1"/>
          </p:cNvSpPr>
          <p:nvPr>
            <p:ph type="title"/>
          </p:nvPr>
        </p:nvSpPr>
        <p:spPr bwMode="auto">
          <a:xfrm>
            <a:off x="762000" y="76200"/>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762000" y="1905000"/>
            <a:ext cx="77724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pitchFamily="34" charset="0"/>
                <a:ea typeface="ＭＳ Ｐゴシック" pitchFamily="1" charset="-128"/>
                <a:cs typeface="Arial" pitchFamily="34" charset="0"/>
              </a:defRPr>
            </a:lvl1pPr>
          </a:lstStyle>
          <a:p>
            <a:fld id="{6AADF985-6175-456D-A446-FD0F28E13FDA}" type="datetime1">
              <a:rPr lang="en-US" smtClean="0"/>
              <a:pPr/>
              <a:t>8/20/16</a:t>
            </a:fld>
            <a:endParaRPr lang="en-US"/>
          </a:p>
        </p:txBody>
      </p:sp>
      <p:sp>
        <p:nvSpPr>
          <p:cNvPr id="2" name="Rectangle 5"/>
          <p:cNvSpPr>
            <a:spLocks noGrp="1" noChangeArrowheads="1"/>
          </p:cNvSpPr>
          <p:nvPr>
            <p:ph type="ftr" sz="quarter" idx="3"/>
          </p:nvPr>
        </p:nvSpPr>
        <p:spPr bwMode="auto">
          <a:xfrm>
            <a:off x="2590800" y="6172200"/>
            <a:ext cx="3733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pitchFamily="34" charset="0"/>
                <a:ea typeface="ＭＳ Ｐゴシック" pitchFamily="1" charset="-128"/>
                <a:cs typeface="Arial" pitchFamily="34" charset="0"/>
              </a:defRPr>
            </a:lvl1pPr>
          </a:lstStyle>
          <a:p>
            <a:r>
              <a:rPr lang="en-US" smtClean="0"/>
              <a:t>©Lawrence M. Hinman</a:t>
            </a:r>
            <a:endParaRPr lang="en-US"/>
          </a:p>
        </p:txBody>
      </p:sp>
      <p:sp>
        <p:nvSpPr>
          <p:cNvPr id="3"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Garamond" pitchFamily="1" charset="0"/>
                <a:ea typeface="ＭＳ Ｐゴシック" pitchFamily="1" charset="-128"/>
                <a:cs typeface="+mn-cs"/>
              </a:defRPr>
            </a:lvl1pPr>
          </a:lstStyle>
          <a:p>
            <a:fld id="{9C51BD18-07F1-44DD-9EF2-463B063C3B97}" type="slidenum">
              <a:rPr lang="en-US" smtClean="0"/>
              <a:pPr/>
              <a:t>‹#›</a:t>
            </a:fld>
            <a:endParaRPr lang="en-US"/>
          </a:p>
        </p:txBody>
      </p:sp>
      <p:sp>
        <p:nvSpPr>
          <p:cNvPr id="1040"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1035" name="Picture 19"/>
          <p:cNvPicPr>
            <a:picLocks noChangeAspect="1" noChangeArrowheads="1"/>
          </p:cNvPicPr>
          <p:nvPr/>
        </p:nvPicPr>
        <p:blipFill>
          <a:blip r:embed="rId17"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1026"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77852" name="Package" r:id="rId18" imgW="1343160" imgH="485640" progId="">
                  <p:embed/>
                </p:oleObj>
              </mc:Choice>
              <mc:Fallback>
                <p:oleObj name="Package" r:id="rId18" imgW="1343160" imgH="485640" progId="">
                  <p:embed/>
                  <p:pic>
                    <p:nvPicPr>
                      <p:cNvPr id="0" name="Object 2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transition>
    <p:split orient="vert"/>
    <p:sndAc>
      <p:stSnd>
        <p:snd r:embed="rId16"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barn(outVertical)">
                                      <p:cBhvr>
                                        <p:cTn id="7" dur="500"/>
                                        <p:tgtEl>
                                          <p:spTgt spid="1029"/>
                                        </p:tgtEl>
                                      </p:cBhvr>
                                    </p:animEffect>
                                  </p:childTnLst>
                                  <p:subTnLst>
                                    <p:audio>
                                      <p:cMediaNode>
                                        <p:cTn display="0" masterRel="sameClick">
                                          <p:stCondLst>
                                            <p:cond evt="begin" delay="0">
                                              <p:tn val="5"/>
                                            </p:cond>
                                          </p:stCondLst>
                                          <p:endCondLst>
                                            <p:cond evt="onStopAudio" delay="0">
                                              <p:tgtEl>
                                                <p:sldTgt/>
                                              </p:tgtEl>
                                            </p:cond>
                                          </p:endCondLst>
                                        </p:cTn>
                                        <p:tgtEl>
                                          <p:sndTgt r:embed="rId16" name="CAMERA.WAV"/>
                                        </p:tgtEl>
                                      </p:cMediaNode>
                                    </p:audio>
                                  </p:subTnLst>
                                </p:cTn>
                              </p:par>
                            </p:childTnLst>
                          </p:cTn>
                        </p:par>
                        <p:par>
                          <p:cTn id="8" fill="hold">
                            <p:stCondLst>
                              <p:cond delay="500"/>
                            </p:stCondLst>
                            <p:childTnLst>
                              <p:par>
                                <p:cTn id="9" presetID="2" presetClass="entr" presetSubtype="2" fill="hold" grpId="0" nodeType="afterEffect">
                                  <p:stCondLst>
                                    <p:cond delay="2000"/>
                                  </p:stCondLst>
                                  <p:childTnLst>
                                    <p:set>
                                      <p:cBhvr>
                                        <p:cTn id="10" dur="1" fill="hold">
                                          <p:stCondLst>
                                            <p:cond delay="0"/>
                                          </p:stCondLst>
                                        </p:cTn>
                                        <p:tgtEl>
                                          <p:spTgt spid="1030">
                                            <p:txEl>
                                              <p:pRg st="0" end="0"/>
                                            </p:txEl>
                                          </p:spTgt>
                                        </p:tgtEl>
                                        <p:attrNameLst>
                                          <p:attrName>style.visibility</p:attrName>
                                        </p:attrNameLst>
                                      </p:cBhvr>
                                      <p:to>
                                        <p:strVal val="visible"/>
                                      </p:to>
                                    </p:set>
                                    <p:anim calcmode="lin" valueType="num">
                                      <p:cBhvr additive="base">
                                        <p:cTn id="11" dur="500" fill="hold"/>
                                        <p:tgtEl>
                                          <p:spTgt spid="1030">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03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16" name="CAMERA.WAV"/>
                                        </p:tgtEl>
                                      </p:cMediaNode>
                                    </p:audio>
                                  </p:subTnLst>
                                </p:cTn>
                              </p:par>
                              <p:par>
                                <p:cTn id="13" presetID="2" presetClass="entr" presetSubtype="2" fill="hold" grpId="0" nodeType="withEffect">
                                  <p:stCondLst>
                                    <p:cond delay="2000"/>
                                  </p:stCondLst>
                                  <p:childTnLst>
                                    <p:set>
                                      <p:cBhvr>
                                        <p:cTn id="14" dur="1" fill="hold">
                                          <p:stCondLst>
                                            <p:cond delay="0"/>
                                          </p:stCondLst>
                                        </p:cTn>
                                        <p:tgtEl>
                                          <p:spTgt spid="1030">
                                            <p:txEl>
                                              <p:pRg st="1" end="1"/>
                                            </p:txEl>
                                          </p:spTgt>
                                        </p:tgtEl>
                                        <p:attrNameLst>
                                          <p:attrName>style.visibility</p:attrName>
                                        </p:attrNameLst>
                                      </p:cBhvr>
                                      <p:to>
                                        <p:strVal val="visible"/>
                                      </p:to>
                                    </p:set>
                                    <p:anim calcmode="lin" valueType="num">
                                      <p:cBhvr additive="base">
                                        <p:cTn id="15" dur="500" fill="hold"/>
                                        <p:tgtEl>
                                          <p:spTgt spid="1030">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03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16" name="CAMERA.WAV"/>
                                        </p:tgtEl>
                                      </p:cMediaNode>
                                    </p:audio>
                                  </p:subTnLst>
                                </p:cTn>
                              </p:par>
                              <p:par>
                                <p:cTn id="17" presetID="2" presetClass="entr" presetSubtype="2" fill="hold" grpId="0" nodeType="withEffect">
                                  <p:stCondLst>
                                    <p:cond delay="2000"/>
                                  </p:stCondLst>
                                  <p:childTnLst>
                                    <p:set>
                                      <p:cBhvr>
                                        <p:cTn id="18" dur="1" fill="hold">
                                          <p:stCondLst>
                                            <p:cond delay="0"/>
                                          </p:stCondLst>
                                        </p:cTn>
                                        <p:tgtEl>
                                          <p:spTgt spid="1030">
                                            <p:txEl>
                                              <p:pRg st="2" end="2"/>
                                            </p:txEl>
                                          </p:spTgt>
                                        </p:tgtEl>
                                        <p:attrNameLst>
                                          <p:attrName>style.visibility</p:attrName>
                                        </p:attrNameLst>
                                      </p:cBhvr>
                                      <p:to>
                                        <p:strVal val="visible"/>
                                      </p:to>
                                    </p:set>
                                    <p:anim calcmode="lin" valueType="num">
                                      <p:cBhvr additive="base">
                                        <p:cTn id="19" dur="500" fill="hold"/>
                                        <p:tgtEl>
                                          <p:spTgt spid="1030">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3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16" name="CAMERA.WAV"/>
                                        </p:tgtEl>
                                      </p:cMediaNode>
                                    </p:audio>
                                  </p:subTnLst>
                                </p:cTn>
                              </p:par>
                              <p:par>
                                <p:cTn id="21" presetID="2" presetClass="entr" presetSubtype="2" fill="hold" grpId="0" nodeType="withEffect">
                                  <p:stCondLst>
                                    <p:cond delay="2000"/>
                                  </p:stCondLst>
                                  <p:childTnLst>
                                    <p:set>
                                      <p:cBhvr>
                                        <p:cTn id="22" dur="1" fill="hold">
                                          <p:stCondLst>
                                            <p:cond delay="0"/>
                                          </p:stCondLst>
                                        </p:cTn>
                                        <p:tgtEl>
                                          <p:spTgt spid="1030">
                                            <p:txEl>
                                              <p:pRg st="3" end="3"/>
                                            </p:txEl>
                                          </p:spTgt>
                                        </p:tgtEl>
                                        <p:attrNameLst>
                                          <p:attrName>style.visibility</p:attrName>
                                        </p:attrNameLst>
                                      </p:cBhvr>
                                      <p:to>
                                        <p:strVal val="visible"/>
                                      </p:to>
                                    </p:set>
                                    <p:anim calcmode="lin" valueType="num">
                                      <p:cBhvr additive="base">
                                        <p:cTn id="23" dur="500" fill="hold"/>
                                        <p:tgtEl>
                                          <p:spTgt spid="1030">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03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16" name="CAMERA.WAV"/>
                                        </p:tgtEl>
                                      </p:cMediaNode>
                                    </p:audio>
                                  </p:subTnLst>
                                </p:cTn>
                              </p:par>
                              <p:par>
                                <p:cTn id="25" presetID="2" presetClass="entr" presetSubtype="2" fill="hold" grpId="0" nodeType="withEffect">
                                  <p:stCondLst>
                                    <p:cond delay="2000"/>
                                  </p:stCondLst>
                                  <p:childTnLst>
                                    <p:set>
                                      <p:cBhvr>
                                        <p:cTn id="26" dur="1" fill="hold">
                                          <p:stCondLst>
                                            <p:cond delay="0"/>
                                          </p:stCondLst>
                                        </p:cTn>
                                        <p:tgtEl>
                                          <p:spTgt spid="1030">
                                            <p:txEl>
                                              <p:pRg st="4" end="4"/>
                                            </p:txEl>
                                          </p:spTgt>
                                        </p:tgtEl>
                                        <p:attrNameLst>
                                          <p:attrName>style.visibility</p:attrName>
                                        </p:attrNameLst>
                                      </p:cBhvr>
                                      <p:to>
                                        <p:strVal val="visible"/>
                                      </p:to>
                                    </p:set>
                                    <p:anim calcmode="lin" valueType="num">
                                      <p:cBhvr additive="base">
                                        <p:cTn id="27" dur="500" fill="hold"/>
                                        <p:tgtEl>
                                          <p:spTgt spid="1030">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03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16"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utoUpdateAnimBg="0"/>
      <p:bldP spid="1030" grpId="0" build="p" autoUpdateAnimBg="0" advAuto="2000"/>
    </p:bldLst>
  </p:timing>
  <p:hf hdr="0"/>
  <p:txStyles>
    <p:titleStyle>
      <a:lvl1pPr algn="l" rtl="0" eaLnBrk="1" fontAlgn="base" hangingPunct="1">
        <a:spcBef>
          <a:spcPct val="0"/>
        </a:spcBef>
        <a:spcAft>
          <a:spcPct val="0"/>
        </a:spcAft>
        <a:defRPr sz="3200" b="1">
          <a:solidFill>
            <a:srgbClr val="71BEFF"/>
          </a:solidFill>
          <a:latin typeface="+mj-lt"/>
          <a:ea typeface="+mj-ea"/>
          <a:cs typeface="ＭＳ Ｐゴシック"/>
        </a:defRPr>
      </a:lvl1pPr>
      <a:lvl2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2pPr>
      <a:lvl3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3pPr>
      <a:lvl4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4pPr>
      <a:lvl5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5pPr>
      <a:lvl6pPr marL="4572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6pPr>
      <a:lvl7pPr marL="9144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7pPr>
      <a:lvl8pPr marL="13716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8pPr>
      <a:lvl9pPr marL="18288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9pPr>
    </p:titleStyle>
    <p:bodyStyle>
      <a:lvl1pPr marL="342900" indent="-342900" algn="l" rtl="0" eaLnBrk="1" fontAlgn="base" hangingPunct="1">
        <a:spcBef>
          <a:spcPct val="0"/>
        </a:spcBef>
        <a:spcAft>
          <a:spcPct val="20000"/>
        </a:spcAft>
        <a:buClr>
          <a:srgbClr val="173063"/>
        </a:buClr>
        <a:defRPr sz="2200">
          <a:solidFill>
            <a:schemeClr val="tx1"/>
          </a:solidFill>
          <a:latin typeface="Arial" pitchFamily="34" charset="0"/>
          <a:ea typeface="+mn-ea"/>
          <a:cs typeface="Arial" pitchFamily="34" charset="0"/>
        </a:defRPr>
      </a:lvl1pPr>
      <a:lvl2pPr marL="114300" indent="227013" algn="l" rtl="0" eaLnBrk="1" fontAlgn="base" hangingPunct="1">
        <a:spcBef>
          <a:spcPct val="20000"/>
        </a:spcBef>
        <a:spcAft>
          <a:spcPct val="0"/>
        </a:spcAft>
        <a:buClr>
          <a:srgbClr val="173063"/>
        </a:buClr>
        <a:buFont typeface="Times"/>
        <a:buChar char="•"/>
        <a:defRPr sz="2200">
          <a:solidFill>
            <a:schemeClr val="tx1"/>
          </a:solidFill>
          <a:latin typeface="Arial" pitchFamily="34" charset="0"/>
          <a:ea typeface="+mn-ea"/>
          <a:cs typeface="Arial" pitchFamily="34" charset="0"/>
        </a:defRPr>
      </a:lvl2pPr>
      <a:lvl3pPr marL="463550" indent="163513" algn="l" rtl="0" eaLnBrk="1" fontAlgn="base" hangingPunct="1">
        <a:spcBef>
          <a:spcPct val="20000"/>
        </a:spcBef>
        <a:spcAft>
          <a:spcPct val="0"/>
        </a:spcAft>
        <a:buChar char="-"/>
        <a:defRPr sz="2200">
          <a:solidFill>
            <a:schemeClr val="tx1"/>
          </a:solidFill>
          <a:latin typeface="Arial" pitchFamily="34" charset="0"/>
          <a:ea typeface="+mn-ea"/>
          <a:cs typeface="Arial" pitchFamily="34" charset="0"/>
        </a:defRPr>
      </a:lvl3pPr>
      <a:lvl4pPr marL="803275" indent="165100" algn="l" rtl="0" eaLnBrk="1" fontAlgn="base" hangingPunct="1">
        <a:spcBef>
          <a:spcPct val="20000"/>
        </a:spcBef>
        <a:spcAft>
          <a:spcPct val="0"/>
        </a:spcAft>
        <a:defRPr sz="2200">
          <a:solidFill>
            <a:schemeClr val="tx1"/>
          </a:solidFill>
          <a:latin typeface="Arial" pitchFamily="34" charset="0"/>
          <a:ea typeface="+mn-ea"/>
          <a:cs typeface="Arial" pitchFamily="34" charset="0"/>
        </a:defRPr>
      </a:lvl4pPr>
      <a:lvl5pPr marL="1143000" indent="174625" algn="l" rtl="0" eaLnBrk="1" fontAlgn="base" hangingPunct="1">
        <a:spcBef>
          <a:spcPct val="20000"/>
        </a:spcBef>
        <a:spcAft>
          <a:spcPct val="0"/>
        </a:spcAft>
        <a:defRPr sz="2200">
          <a:solidFill>
            <a:schemeClr val="tx1"/>
          </a:solidFill>
          <a:latin typeface="Arial" pitchFamily="34" charset="0"/>
          <a:ea typeface="+mn-ea"/>
          <a:cs typeface="Arial" pitchFamily="34" charset="0"/>
        </a:defRPr>
      </a:lvl5pPr>
      <a:lvl6pPr marL="1600200" indent="174625" algn="l" rtl="0" eaLnBrk="1" fontAlgn="base" hangingPunct="1">
        <a:spcBef>
          <a:spcPct val="20000"/>
        </a:spcBef>
        <a:spcAft>
          <a:spcPct val="0"/>
        </a:spcAft>
        <a:defRPr sz="2200">
          <a:solidFill>
            <a:schemeClr val="tx1"/>
          </a:solidFill>
          <a:latin typeface="+mj-lt"/>
          <a:ea typeface="+mn-ea"/>
        </a:defRPr>
      </a:lvl6pPr>
      <a:lvl7pPr marL="2057400" indent="174625" algn="l" rtl="0" eaLnBrk="1" fontAlgn="base" hangingPunct="1">
        <a:spcBef>
          <a:spcPct val="20000"/>
        </a:spcBef>
        <a:spcAft>
          <a:spcPct val="0"/>
        </a:spcAft>
        <a:defRPr sz="2200">
          <a:solidFill>
            <a:schemeClr val="tx1"/>
          </a:solidFill>
          <a:latin typeface="+mj-lt"/>
          <a:ea typeface="+mn-ea"/>
        </a:defRPr>
      </a:lvl7pPr>
      <a:lvl8pPr marL="2514600" indent="174625" algn="l" rtl="0" eaLnBrk="1" fontAlgn="base" hangingPunct="1">
        <a:spcBef>
          <a:spcPct val="20000"/>
        </a:spcBef>
        <a:spcAft>
          <a:spcPct val="0"/>
        </a:spcAft>
        <a:defRPr sz="2200">
          <a:solidFill>
            <a:schemeClr val="tx1"/>
          </a:solidFill>
          <a:latin typeface="+mj-lt"/>
          <a:ea typeface="+mn-ea"/>
        </a:defRPr>
      </a:lvl8pPr>
      <a:lvl9pPr marL="2971800" indent="174625" algn="l" rtl="0" eaLnBrk="1" fontAlgn="base" hangingPunct="1">
        <a:spcBef>
          <a:spcPct val="20000"/>
        </a:spcBef>
        <a:spcAft>
          <a:spcPct val="0"/>
        </a:spcAft>
        <a:defRPr sz="2200">
          <a:solidFill>
            <a:schemeClr val="tx1"/>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894" name="Rectangle 14"/>
          <p:cNvSpPr>
            <a:spLocks noChangeArrowheads="1"/>
          </p:cNvSpPr>
          <p:nvPr/>
        </p:nvSpPr>
        <p:spPr bwMode="auto">
          <a:xfrm>
            <a:off x="0" y="1828800"/>
            <a:ext cx="9144000" cy="5029200"/>
          </a:xfrm>
          <a:prstGeom prst="rect">
            <a:avLst/>
          </a:prstGeom>
          <a:solidFill>
            <a:srgbClr val="71BEFF"/>
          </a:solidFill>
          <a:ln w="9525">
            <a:noFill/>
            <a:miter lim="800000"/>
            <a:headEnd/>
            <a:tailEnd/>
          </a:ln>
        </p:spPr>
        <p:txBody>
          <a:bodyPr wrap="none" anchor="ctr"/>
          <a:lstStyle/>
          <a:p>
            <a:pPr eaLnBrk="0" hangingPunct="0">
              <a:defRPr/>
            </a:pPr>
            <a:endParaRPr lang="en-US">
              <a:solidFill>
                <a:srgbClr val="173063"/>
              </a:solidFill>
              <a:latin typeface="Arial" charset="0"/>
              <a:ea typeface="ＭＳ Ｐゴシック" pitchFamily="1" charset="-128"/>
              <a:cs typeface="+mn-cs"/>
            </a:endParaRPr>
          </a:p>
        </p:txBody>
      </p:sp>
      <p:sp>
        <p:nvSpPr>
          <p:cNvPr id="378895" name="Rectangle 15"/>
          <p:cNvSpPr>
            <a:spLocks noChangeArrowheads="1"/>
          </p:cNvSpPr>
          <p:nvPr/>
        </p:nvSpPr>
        <p:spPr bwMode="auto">
          <a:xfrm>
            <a:off x="0" y="1828800"/>
            <a:ext cx="9144000" cy="228600"/>
          </a:xfrm>
          <a:prstGeom prst="rect">
            <a:avLst/>
          </a:prstGeom>
          <a:solidFill>
            <a:srgbClr val="173063"/>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sp>
        <p:nvSpPr>
          <p:cNvPr id="24580" name="Rectangle 3"/>
          <p:cNvSpPr>
            <a:spLocks noGrp="1" noChangeArrowheads="1"/>
          </p:cNvSpPr>
          <p:nvPr>
            <p:ph type="title"/>
          </p:nvPr>
        </p:nvSpPr>
        <p:spPr bwMode="auto">
          <a:xfrm>
            <a:off x="762000" y="533400"/>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81" name="Rectangle 4"/>
          <p:cNvSpPr>
            <a:spLocks noGrp="1" noChangeArrowheads="1"/>
          </p:cNvSpPr>
          <p:nvPr>
            <p:ph type="body" idx="1"/>
          </p:nvPr>
        </p:nvSpPr>
        <p:spPr bwMode="auto">
          <a:xfrm>
            <a:off x="685800" y="3581400"/>
            <a:ext cx="7772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8885"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173063"/>
                </a:solidFill>
                <a:latin typeface="Garamond" pitchFamily="1" charset="0"/>
                <a:ea typeface="ＭＳ Ｐゴシック" pitchFamily="1" charset="-128"/>
                <a:cs typeface="+mn-cs"/>
              </a:defRPr>
            </a:lvl1pPr>
          </a:lstStyle>
          <a:p>
            <a:pPr>
              <a:defRPr/>
            </a:pPr>
            <a:endParaRPr lang="en-US"/>
          </a:p>
        </p:txBody>
      </p:sp>
      <p:sp>
        <p:nvSpPr>
          <p:cNvPr id="37888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173063"/>
                </a:solidFill>
                <a:latin typeface="+mn-lt"/>
                <a:ea typeface="ＭＳ Ｐゴシック" pitchFamily="1" charset="-128"/>
                <a:cs typeface="+mn-cs"/>
              </a:defRPr>
            </a:lvl1pPr>
          </a:lstStyle>
          <a:p>
            <a:pPr>
              <a:defRPr/>
            </a:pPr>
            <a:endParaRPr lang="en-US"/>
          </a:p>
        </p:txBody>
      </p:sp>
      <p:sp>
        <p:nvSpPr>
          <p:cNvPr id="378887"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173063"/>
                </a:solidFill>
                <a:latin typeface="+mn-lt"/>
                <a:ea typeface="ＭＳ Ｐゴシック" pitchFamily="1" charset="-128"/>
                <a:cs typeface="+mn-cs"/>
              </a:defRPr>
            </a:lvl1pPr>
          </a:lstStyle>
          <a:p>
            <a:pPr>
              <a:defRPr/>
            </a:pPr>
            <a:fld id="{9C838E94-3DE9-4263-81CB-41728F10991F}" type="slidenum">
              <a:rPr lang="en-US"/>
              <a:pPr>
                <a:defRPr/>
              </a:pPr>
              <a:t>‹#›</a:t>
            </a:fld>
            <a:endParaRPr lang="en-US"/>
          </a:p>
        </p:txBody>
      </p:sp>
      <p:pic>
        <p:nvPicPr>
          <p:cNvPr id="24585" name="Picture 17"/>
          <p:cNvPicPr>
            <a:picLocks noChangeAspect="1" noChangeArrowheads="1"/>
          </p:cNvPicPr>
          <p:nvPr/>
        </p:nvPicPr>
        <p:blipFill>
          <a:blip r:embed="rId14" cstate="print"/>
          <a:srcRect/>
          <a:stretch>
            <a:fillRect/>
          </a:stretch>
        </p:blipFill>
        <p:spPr bwMode="auto">
          <a:xfrm>
            <a:off x="7467600" y="268288"/>
            <a:ext cx="1143000" cy="10509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l" rtl="0" eaLnBrk="1" fontAlgn="base" hangingPunct="1">
        <a:spcBef>
          <a:spcPct val="0"/>
        </a:spcBef>
        <a:spcAft>
          <a:spcPct val="0"/>
        </a:spcAft>
        <a:defRPr sz="3200" b="1">
          <a:solidFill>
            <a:srgbClr val="173063"/>
          </a:solidFill>
          <a:latin typeface="Arial" pitchFamily="34" charset="0"/>
          <a:ea typeface="+mj-ea"/>
          <a:cs typeface="Arial" pitchFamily="34" charset="0"/>
        </a:defRPr>
      </a:lvl1pPr>
      <a:lvl2pPr algn="l" rtl="0" eaLnBrk="1" fontAlgn="base" hangingPunct="1">
        <a:spcBef>
          <a:spcPct val="0"/>
        </a:spcBef>
        <a:spcAft>
          <a:spcPct val="0"/>
        </a:spcAft>
        <a:defRPr sz="3200" b="1">
          <a:solidFill>
            <a:srgbClr val="173063"/>
          </a:solidFill>
          <a:latin typeface="Arial" pitchFamily="34" charset="0"/>
          <a:ea typeface="ＭＳ Ｐゴシック" pitchFamily="1" charset="-128"/>
          <a:cs typeface="Arial" pitchFamily="34" charset="0"/>
        </a:defRPr>
      </a:lvl2pPr>
      <a:lvl3pPr algn="l" rtl="0" eaLnBrk="1" fontAlgn="base" hangingPunct="1">
        <a:spcBef>
          <a:spcPct val="0"/>
        </a:spcBef>
        <a:spcAft>
          <a:spcPct val="0"/>
        </a:spcAft>
        <a:defRPr sz="3200" b="1">
          <a:solidFill>
            <a:srgbClr val="173063"/>
          </a:solidFill>
          <a:latin typeface="Arial" pitchFamily="34" charset="0"/>
          <a:ea typeface="ＭＳ Ｐゴシック" pitchFamily="1" charset="-128"/>
          <a:cs typeface="Arial" pitchFamily="34" charset="0"/>
        </a:defRPr>
      </a:lvl3pPr>
      <a:lvl4pPr algn="l" rtl="0" eaLnBrk="1" fontAlgn="base" hangingPunct="1">
        <a:spcBef>
          <a:spcPct val="0"/>
        </a:spcBef>
        <a:spcAft>
          <a:spcPct val="0"/>
        </a:spcAft>
        <a:defRPr sz="3200" b="1">
          <a:solidFill>
            <a:srgbClr val="173063"/>
          </a:solidFill>
          <a:latin typeface="Arial" pitchFamily="34" charset="0"/>
          <a:ea typeface="ＭＳ Ｐゴシック" pitchFamily="1" charset="-128"/>
          <a:cs typeface="Arial" pitchFamily="34" charset="0"/>
        </a:defRPr>
      </a:lvl4pPr>
      <a:lvl5pPr algn="l" rtl="0" eaLnBrk="1" fontAlgn="base" hangingPunct="1">
        <a:spcBef>
          <a:spcPct val="0"/>
        </a:spcBef>
        <a:spcAft>
          <a:spcPct val="0"/>
        </a:spcAft>
        <a:defRPr sz="3200" b="1">
          <a:solidFill>
            <a:srgbClr val="173063"/>
          </a:solidFill>
          <a:latin typeface="Arial" pitchFamily="34" charset="0"/>
          <a:ea typeface="ＭＳ Ｐゴシック" pitchFamily="1" charset="-128"/>
          <a:cs typeface="Arial" pitchFamily="34" charset="0"/>
        </a:defRPr>
      </a:lvl5pPr>
      <a:lvl6pPr marL="457200" algn="l" rtl="0" eaLnBrk="1" fontAlgn="base" hangingPunct="1">
        <a:spcBef>
          <a:spcPct val="0"/>
        </a:spcBef>
        <a:spcAft>
          <a:spcPct val="0"/>
        </a:spcAft>
        <a:defRPr sz="3200" b="1">
          <a:solidFill>
            <a:srgbClr val="173063"/>
          </a:solidFill>
          <a:latin typeface="Palatino" pitchFamily="1" charset="0"/>
          <a:ea typeface="ＭＳ Ｐゴシック" pitchFamily="1" charset="-128"/>
        </a:defRPr>
      </a:lvl6pPr>
      <a:lvl7pPr marL="914400" algn="l" rtl="0" eaLnBrk="1" fontAlgn="base" hangingPunct="1">
        <a:spcBef>
          <a:spcPct val="0"/>
        </a:spcBef>
        <a:spcAft>
          <a:spcPct val="0"/>
        </a:spcAft>
        <a:defRPr sz="3200" b="1">
          <a:solidFill>
            <a:srgbClr val="173063"/>
          </a:solidFill>
          <a:latin typeface="Palatino" pitchFamily="1" charset="0"/>
          <a:ea typeface="ＭＳ Ｐゴシック" pitchFamily="1" charset="-128"/>
        </a:defRPr>
      </a:lvl7pPr>
      <a:lvl8pPr marL="1371600" algn="l" rtl="0" eaLnBrk="1" fontAlgn="base" hangingPunct="1">
        <a:spcBef>
          <a:spcPct val="0"/>
        </a:spcBef>
        <a:spcAft>
          <a:spcPct val="0"/>
        </a:spcAft>
        <a:defRPr sz="3200" b="1">
          <a:solidFill>
            <a:srgbClr val="173063"/>
          </a:solidFill>
          <a:latin typeface="Palatino" pitchFamily="1" charset="0"/>
          <a:ea typeface="ＭＳ Ｐゴシック" pitchFamily="1" charset="-128"/>
        </a:defRPr>
      </a:lvl8pPr>
      <a:lvl9pPr marL="1828800" algn="l" rtl="0" eaLnBrk="1" fontAlgn="base" hangingPunct="1">
        <a:spcBef>
          <a:spcPct val="0"/>
        </a:spcBef>
        <a:spcAft>
          <a:spcPct val="0"/>
        </a:spcAft>
        <a:defRPr sz="3200" b="1">
          <a:solidFill>
            <a:srgbClr val="173063"/>
          </a:solidFill>
          <a:latin typeface="Palatino" pitchFamily="1" charset="0"/>
          <a:ea typeface="ＭＳ Ｐゴシック" pitchFamily="1" charset="-128"/>
        </a:defRPr>
      </a:lvl9pPr>
    </p:titleStyle>
    <p:bodyStyle>
      <a:lvl1pPr marL="342900" indent="-342900" algn="ctr" rtl="0" eaLnBrk="1" fontAlgn="base" hangingPunct="1">
        <a:spcBef>
          <a:spcPct val="20000"/>
        </a:spcBef>
        <a:spcAft>
          <a:spcPct val="0"/>
        </a:spcAft>
        <a:buClr>
          <a:srgbClr val="173063"/>
        </a:buClr>
        <a:buFont typeface="Times"/>
        <a:defRPr sz="2400">
          <a:solidFill>
            <a:srgbClr val="173063"/>
          </a:solidFill>
          <a:latin typeface="Arial" pitchFamily="34" charset="0"/>
          <a:ea typeface="+mn-ea"/>
          <a:cs typeface="Arial" pitchFamily="34" charset="0"/>
        </a:defRPr>
      </a:lvl1pPr>
      <a:lvl2pPr marL="114300" indent="342900" algn="ctr" rtl="0" eaLnBrk="1" fontAlgn="base" hangingPunct="1">
        <a:spcBef>
          <a:spcPct val="20000"/>
        </a:spcBef>
        <a:spcAft>
          <a:spcPct val="0"/>
        </a:spcAft>
        <a:defRPr sz="2000">
          <a:solidFill>
            <a:srgbClr val="173063"/>
          </a:solidFill>
          <a:latin typeface="Arial" pitchFamily="34" charset="0"/>
          <a:ea typeface="+mn-ea"/>
          <a:cs typeface="Arial" pitchFamily="34" charset="0"/>
        </a:defRPr>
      </a:lvl2pPr>
      <a:lvl3pPr marL="228600" indent="685800" algn="ctr" rtl="0" eaLnBrk="1" fontAlgn="base" hangingPunct="1">
        <a:spcBef>
          <a:spcPct val="20000"/>
        </a:spcBef>
        <a:spcAft>
          <a:spcPct val="0"/>
        </a:spcAft>
        <a:defRPr sz="2000">
          <a:solidFill>
            <a:srgbClr val="173063"/>
          </a:solidFill>
          <a:latin typeface="Arial" pitchFamily="34" charset="0"/>
          <a:ea typeface="+mn-ea"/>
          <a:cs typeface="Arial" pitchFamily="34" charset="0"/>
        </a:defRPr>
      </a:lvl3pPr>
      <a:lvl4pPr marL="342900" indent="1028700" algn="ctr" rtl="0" eaLnBrk="1" fontAlgn="base" hangingPunct="1">
        <a:spcBef>
          <a:spcPct val="20000"/>
        </a:spcBef>
        <a:spcAft>
          <a:spcPct val="0"/>
        </a:spcAft>
        <a:defRPr sz="2000">
          <a:solidFill>
            <a:srgbClr val="173063"/>
          </a:solidFill>
          <a:latin typeface="Arial" pitchFamily="34" charset="0"/>
          <a:ea typeface="+mn-ea"/>
          <a:cs typeface="Arial" pitchFamily="34" charset="0"/>
        </a:defRPr>
      </a:lvl4pPr>
      <a:lvl5pPr marL="457200" indent="1371600" algn="ctr" rtl="0" eaLnBrk="1" fontAlgn="base" hangingPunct="1">
        <a:spcBef>
          <a:spcPct val="20000"/>
        </a:spcBef>
        <a:spcAft>
          <a:spcPct val="0"/>
        </a:spcAft>
        <a:defRPr sz="2000">
          <a:solidFill>
            <a:srgbClr val="173063"/>
          </a:solidFill>
          <a:latin typeface="Arial" pitchFamily="34" charset="0"/>
          <a:ea typeface="+mn-ea"/>
          <a:cs typeface="Arial" pitchFamily="34" charset="0"/>
        </a:defRPr>
      </a:lvl5pPr>
      <a:lvl6pPr marL="914400" algn="ctr" rtl="0" eaLnBrk="1" fontAlgn="base" hangingPunct="1">
        <a:spcBef>
          <a:spcPct val="20000"/>
        </a:spcBef>
        <a:spcAft>
          <a:spcPct val="0"/>
        </a:spcAft>
        <a:defRPr sz="2000">
          <a:solidFill>
            <a:srgbClr val="173063"/>
          </a:solidFill>
          <a:latin typeface="+mn-lt"/>
          <a:ea typeface="+mn-ea"/>
        </a:defRPr>
      </a:lvl6pPr>
      <a:lvl7pPr marL="1371600" algn="ctr" rtl="0" eaLnBrk="1" fontAlgn="base" hangingPunct="1">
        <a:spcBef>
          <a:spcPct val="20000"/>
        </a:spcBef>
        <a:spcAft>
          <a:spcPct val="0"/>
        </a:spcAft>
        <a:defRPr sz="2000">
          <a:solidFill>
            <a:srgbClr val="173063"/>
          </a:solidFill>
          <a:latin typeface="+mn-lt"/>
          <a:ea typeface="+mn-ea"/>
        </a:defRPr>
      </a:lvl7pPr>
      <a:lvl8pPr marL="1828800" algn="ctr" rtl="0" eaLnBrk="1" fontAlgn="base" hangingPunct="1">
        <a:spcBef>
          <a:spcPct val="20000"/>
        </a:spcBef>
        <a:spcAft>
          <a:spcPct val="0"/>
        </a:spcAft>
        <a:defRPr sz="2000">
          <a:solidFill>
            <a:srgbClr val="173063"/>
          </a:solidFill>
          <a:latin typeface="+mn-lt"/>
          <a:ea typeface="+mn-ea"/>
        </a:defRPr>
      </a:lvl8pPr>
      <a:lvl9pPr marL="2286000" algn="ctr" rtl="0" eaLnBrk="1" fontAlgn="base" hangingPunct="1">
        <a:spcBef>
          <a:spcPct val="20000"/>
        </a:spcBef>
        <a:spcAft>
          <a:spcPct val="0"/>
        </a:spcAft>
        <a:defRPr sz="2000">
          <a:solidFill>
            <a:srgbClr val="17306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1029" name="Rectangle 2"/>
          <p:cNvSpPr>
            <a:spLocks noGrp="1" noChangeArrowheads="1"/>
          </p:cNvSpPr>
          <p:nvPr>
            <p:ph type="title"/>
          </p:nvPr>
        </p:nvSpPr>
        <p:spPr bwMode="auto">
          <a:xfrm>
            <a:off x="762000" y="76200"/>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30" name="Rectangle 3"/>
          <p:cNvSpPr>
            <a:spLocks noGrp="1" noChangeArrowheads="1"/>
          </p:cNvSpPr>
          <p:nvPr>
            <p:ph type="body" idx="1"/>
          </p:nvPr>
        </p:nvSpPr>
        <p:spPr bwMode="auto">
          <a:xfrm>
            <a:off x="762000" y="1905000"/>
            <a:ext cx="77724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pitchFamily="34" charset="0"/>
                <a:ea typeface="ＭＳ Ｐゴシック" pitchFamily="1" charset="-128"/>
                <a:cs typeface="Arial" pitchFamily="34" charset="0"/>
              </a:defRPr>
            </a:lvl1pPr>
          </a:lstStyle>
          <a:p>
            <a:fld id="{6AADF985-6175-456D-A446-FD0F28E13FDA}" type="datetime1">
              <a:rPr lang="en-US" smtClean="0"/>
              <a:pPr/>
              <a:t>8/20/16</a:t>
            </a:fld>
            <a:endParaRPr lang="en-US"/>
          </a:p>
        </p:txBody>
      </p:sp>
      <p:sp>
        <p:nvSpPr>
          <p:cNvPr id="2" name="Rectangle 5"/>
          <p:cNvSpPr>
            <a:spLocks noGrp="1" noChangeArrowheads="1"/>
          </p:cNvSpPr>
          <p:nvPr>
            <p:ph type="ftr" sz="quarter" idx="3"/>
          </p:nvPr>
        </p:nvSpPr>
        <p:spPr bwMode="auto">
          <a:xfrm>
            <a:off x="2590800" y="6172200"/>
            <a:ext cx="3733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pitchFamily="34" charset="0"/>
                <a:ea typeface="ＭＳ Ｐゴシック" pitchFamily="1" charset="-128"/>
                <a:cs typeface="Arial" pitchFamily="34" charset="0"/>
              </a:defRPr>
            </a:lvl1pPr>
          </a:lstStyle>
          <a:p>
            <a:r>
              <a:rPr lang="en-US" smtClean="0"/>
              <a:t>©Lawrence M. Hinman</a:t>
            </a:r>
            <a:endParaRPr lang="en-US"/>
          </a:p>
        </p:txBody>
      </p:sp>
      <p:sp>
        <p:nvSpPr>
          <p:cNvPr id="3"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Garamond" pitchFamily="1" charset="0"/>
                <a:ea typeface="ＭＳ Ｐゴシック" pitchFamily="1" charset="-128"/>
                <a:cs typeface="+mn-cs"/>
              </a:defRPr>
            </a:lvl1pPr>
          </a:lstStyle>
          <a:p>
            <a:fld id="{9C51BD18-07F1-44DD-9EF2-463B063C3B97}" type="slidenum">
              <a:rPr lang="en-US" smtClean="0"/>
              <a:pPr/>
              <a:t>‹#›</a:t>
            </a:fld>
            <a:endParaRPr lang="en-US"/>
          </a:p>
        </p:txBody>
      </p:sp>
      <p:sp>
        <p:nvSpPr>
          <p:cNvPr id="1040"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1035" name="Picture 19"/>
          <p:cNvPicPr>
            <a:picLocks noChangeAspect="1" noChangeArrowheads="1"/>
          </p:cNvPicPr>
          <p:nvPr/>
        </p:nvPicPr>
        <p:blipFill>
          <a:blip r:embed="rId18"/>
          <a:srcRect/>
          <a:stretch>
            <a:fillRect/>
          </a:stretch>
        </p:blipFill>
        <p:spPr bwMode="auto">
          <a:xfrm>
            <a:off x="7391400" y="5181600"/>
            <a:ext cx="1143000" cy="1050925"/>
          </a:xfrm>
          <a:prstGeom prst="rect">
            <a:avLst/>
          </a:prstGeom>
          <a:noFill/>
          <a:ln w="9525">
            <a:noFill/>
            <a:miter lim="800000"/>
            <a:headEnd/>
            <a:tailEnd/>
          </a:ln>
        </p:spPr>
      </p:pic>
      <p:graphicFrame>
        <p:nvGraphicFramePr>
          <p:cNvPr id="1026"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141340" name="Package" r:id="rId19" imgW="1343160" imgH="485640" progId="">
                  <p:embed/>
                </p:oleObj>
              </mc:Choice>
              <mc:Fallback>
                <p:oleObj name="Package" r:id="rId19" imgW="1343160" imgH="485640" progId="">
                  <p:embed/>
                  <p:pic>
                    <p:nvPicPr>
                      <p:cNvPr id="0" name="Object 2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Lst>
  <p:transition>
    <p:split orient="vert"/>
    <p:sndAc>
      <p:stSnd>
        <p:snd r:embed="rId17"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barn(outVertical)">
                                      <p:cBhvr>
                                        <p:cTn id="7" dur="500"/>
                                        <p:tgtEl>
                                          <p:spTgt spid="1029"/>
                                        </p:tgtEl>
                                      </p:cBhvr>
                                    </p:animEffect>
                                  </p:childTnLst>
                                  <p:subTnLst>
                                    <p:audio>
                                      <p:cMediaNode>
                                        <p:cTn display="0" masterRel="sameClick">
                                          <p:stCondLst>
                                            <p:cond evt="begin" delay="0">
                                              <p:tn val="5"/>
                                            </p:cond>
                                          </p:stCondLst>
                                          <p:endCondLst>
                                            <p:cond evt="onStopAudio" delay="0">
                                              <p:tgtEl>
                                                <p:sldTgt/>
                                              </p:tgtEl>
                                            </p:cond>
                                          </p:endCondLst>
                                        </p:cTn>
                                        <p:tgtEl>
                                          <p:sndTgt r:embed="rId17" name="CAMERA.WAV"/>
                                        </p:tgtEl>
                                      </p:cMediaNode>
                                    </p:audio>
                                  </p:subTnLst>
                                </p:cTn>
                              </p:par>
                            </p:childTnLst>
                          </p:cTn>
                        </p:par>
                        <p:par>
                          <p:cTn id="8" fill="hold">
                            <p:stCondLst>
                              <p:cond delay="500"/>
                            </p:stCondLst>
                            <p:childTnLst>
                              <p:par>
                                <p:cTn id="9" presetID="2" presetClass="entr" presetSubtype="2" fill="hold" grpId="0" nodeType="afterEffect">
                                  <p:stCondLst>
                                    <p:cond delay="2000"/>
                                  </p:stCondLst>
                                  <p:childTnLst>
                                    <p:set>
                                      <p:cBhvr>
                                        <p:cTn id="10" dur="1" fill="hold">
                                          <p:stCondLst>
                                            <p:cond delay="0"/>
                                          </p:stCondLst>
                                        </p:cTn>
                                        <p:tgtEl>
                                          <p:spTgt spid="1030">
                                            <p:txEl>
                                              <p:pRg st="0" end="0"/>
                                            </p:txEl>
                                          </p:spTgt>
                                        </p:tgtEl>
                                        <p:attrNameLst>
                                          <p:attrName>style.visibility</p:attrName>
                                        </p:attrNameLst>
                                      </p:cBhvr>
                                      <p:to>
                                        <p:strVal val="visible"/>
                                      </p:to>
                                    </p:set>
                                    <p:anim calcmode="lin" valueType="num">
                                      <p:cBhvr additive="base">
                                        <p:cTn id="11" dur="500" fill="hold"/>
                                        <p:tgtEl>
                                          <p:spTgt spid="1030">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03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17" name="CAMERA.WAV"/>
                                        </p:tgtEl>
                                      </p:cMediaNode>
                                    </p:audio>
                                  </p:subTnLst>
                                </p:cTn>
                              </p:par>
                              <p:par>
                                <p:cTn id="13" presetID="2" presetClass="entr" presetSubtype="2" fill="hold" grpId="0" nodeType="withEffect">
                                  <p:stCondLst>
                                    <p:cond delay="2000"/>
                                  </p:stCondLst>
                                  <p:childTnLst>
                                    <p:set>
                                      <p:cBhvr>
                                        <p:cTn id="14" dur="1" fill="hold">
                                          <p:stCondLst>
                                            <p:cond delay="0"/>
                                          </p:stCondLst>
                                        </p:cTn>
                                        <p:tgtEl>
                                          <p:spTgt spid="1030">
                                            <p:txEl>
                                              <p:pRg st="1" end="1"/>
                                            </p:txEl>
                                          </p:spTgt>
                                        </p:tgtEl>
                                        <p:attrNameLst>
                                          <p:attrName>style.visibility</p:attrName>
                                        </p:attrNameLst>
                                      </p:cBhvr>
                                      <p:to>
                                        <p:strVal val="visible"/>
                                      </p:to>
                                    </p:set>
                                    <p:anim calcmode="lin" valueType="num">
                                      <p:cBhvr additive="base">
                                        <p:cTn id="15" dur="500" fill="hold"/>
                                        <p:tgtEl>
                                          <p:spTgt spid="1030">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03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17" name="CAMERA.WAV"/>
                                        </p:tgtEl>
                                      </p:cMediaNode>
                                    </p:audio>
                                  </p:subTnLst>
                                </p:cTn>
                              </p:par>
                              <p:par>
                                <p:cTn id="17" presetID="2" presetClass="entr" presetSubtype="2" fill="hold" grpId="0" nodeType="withEffect">
                                  <p:stCondLst>
                                    <p:cond delay="2000"/>
                                  </p:stCondLst>
                                  <p:childTnLst>
                                    <p:set>
                                      <p:cBhvr>
                                        <p:cTn id="18" dur="1" fill="hold">
                                          <p:stCondLst>
                                            <p:cond delay="0"/>
                                          </p:stCondLst>
                                        </p:cTn>
                                        <p:tgtEl>
                                          <p:spTgt spid="1030">
                                            <p:txEl>
                                              <p:pRg st="2" end="2"/>
                                            </p:txEl>
                                          </p:spTgt>
                                        </p:tgtEl>
                                        <p:attrNameLst>
                                          <p:attrName>style.visibility</p:attrName>
                                        </p:attrNameLst>
                                      </p:cBhvr>
                                      <p:to>
                                        <p:strVal val="visible"/>
                                      </p:to>
                                    </p:set>
                                    <p:anim calcmode="lin" valueType="num">
                                      <p:cBhvr additive="base">
                                        <p:cTn id="19" dur="500" fill="hold"/>
                                        <p:tgtEl>
                                          <p:spTgt spid="1030">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3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17" name="CAMERA.WAV"/>
                                        </p:tgtEl>
                                      </p:cMediaNode>
                                    </p:audio>
                                  </p:subTnLst>
                                </p:cTn>
                              </p:par>
                              <p:par>
                                <p:cTn id="21" presetID="2" presetClass="entr" presetSubtype="2" fill="hold" grpId="0" nodeType="withEffect">
                                  <p:stCondLst>
                                    <p:cond delay="2000"/>
                                  </p:stCondLst>
                                  <p:childTnLst>
                                    <p:set>
                                      <p:cBhvr>
                                        <p:cTn id="22" dur="1" fill="hold">
                                          <p:stCondLst>
                                            <p:cond delay="0"/>
                                          </p:stCondLst>
                                        </p:cTn>
                                        <p:tgtEl>
                                          <p:spTgt spid="1030">
                                            <p:txEl>
                                              <p:pRg st="3" end="3"/>
                                            </p:txEl>
                                          </p:spTgt>
                                        </p:tgtEl>
                                        <p:attrNameLst>
                                          <p:attrName>style.visibility</p:attrName>
                                        </p:attrNameLst>
                                      </p:cBhvr>
                                      <p:to>
                                        <p:strVal val="visible"/>
                                      </p:to>
                                    </p:set>
                                    <p:anim calcmode="lin" valueType="num">
                                      <p:cBhvr additive="base">
                                        <p:cTn id="23" dur="500" fill="hold"/>
                                        <p:tgtEl>
                                          <p:spTgt spid="1030">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03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17" name="CAMERA.WAV"/>
                                        </p:tgtEl>
                                      </p:cMediaNode>
                                    </p:audio>
                                  </p:subTnLst>
                                </p:cTn>
                              </p:par>
                              <p:par>
                                <p:cTn id="25" presetID="2" presetClass="entr" presetSubtype="2" fill="hold" grpId="0" nodeType="withEffect">
                                  <p:stCondLst>
                                    <p:cond delay="2000"/>
                                  </p:stCondLst>
                                  <p:childTnLst>
                                    <p:set>
                                      <p:cBhvr>
                                        <p:cTn id="26" dur="1" fill="hold">
                                          <p:stCondLst>
                                            <p:cond delay="0"/>
                                          </p:stCondLst>
                                        </p:cTn>
                                        <p:tgtEl>
                                          <p:spTgt spid="1030">
                                            <p:txEl>
                                              <p:pRg st="4" end="4"/>
                                            </p:txEl>
                                          </p:spTgt>
                                        </p:tgtEl>
                                        <p:attrNameLst>
                                          <p:attrName>style.visibility</p:attrName>
                                        </p:attrNameLst>
                                      </p:cBhvr>
                                      <p:to>
                                        <p:strVal val="visible"/>
                                      </p:to>
                                    </p:set>
                                    <p:anim calcmode="lin" valueType="num">
                                      <p:cBhvr additive="base">
                                        <p:cTn id="27" dur="500" fill="hold"/>
                                        <p:tgtEl>
                                          <p:spTgt spid="1030">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03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17"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utoUpdateAnimBg="0"/>
      <p:bldP spid="1030" grpId="0" build="p" autoUpdateAnimBg="0" advAuto="2000"/>
    </p:bldLst>
  </p:timing>
  <p:hf hdr="0"/>
  <p:txStyles>
    <p:titleStyle>
      <a:lvl1pPr algn="l" rtl="0" eaLnBrk="1" fontAlgn="base" hangingPunct="1">
        <a:spcBef>
          <a:spcPct val="0"/>
        </a:spcBef>
        <a:spcAft>
          <a:spcPct val="0"/>
        </a:spcAft>
        <a:defRPr sz="3200" b="1">
          <a:solidFill>
            <a:srgbClr val="71BEFF"/>
          </a:solidFill>
          <a:latin typeface="+mj-lt"/>
          <a:ea typeface="+mj-ea"/>
          <a:cs typeface="ＭＳ Ｐゴシック"/>
        </a:defRPr>
      </a:lvl1pPr>
      <a:lvl2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2pPr>
      <a:lvl3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3pPr>
      <a:lvl4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4pPr>
      <a:lvl5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5pPr>
      <a:lvl6pPr marL="4572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6pPr>
      <a:lvl7pPr marL="9144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7pPr>
      <a:lvl8pPr marL="13716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8pPr>
      <a:lvl9pPr marL="18288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9pPr>
    </p:titleStyle>
    <p:bodyStyle>
      <a:lvl1pPr marL="342900" indent="-342900" algn="l" rtl="0" eaLnBrk="1" fontAlgn="base" hangingPunct="1">
        <a:spcBef>
          <a:spcPct val="0"/>
        </a:spcBef>
        <a:spcAft>
          <a:spcPct val="20000"/>
        </a:spcAft>
        <a:buClr>
          <a:srgbClr val="173063"/>
        </a:buClr>
        <a:defRPr sz="2200">
          <a:solidFill>
            <a:schemeClr val="tx1"/>
          </a:solidFill>
          <a:latin typeface="Arial" pitchFamily="34" charset="0"/>
          <a:ea typeface="+mn-ea"/>
          <a:cs typeface="Arial" pitchFamily="34" charset="0"/>
        </a:defRPr>
      </a:lvl1pPr>
      <a:lvl2pPr marL="114300" indent="227013" algn="l" rtl="0" eaLnBrk="1" fontAlgn="base" hangingPunct="1">
        <a:spcBef>
          <a:spcPct val="20000"/>
        </a:spcBef>
        <a:spcAft>
          <a:spcPct val="0"/>
        </a:spcAft>
        <a:buClr>
          <a:srgbClr val="173063"/>
        </a:buClr>
        <a:buFont typeface="Times"/>
        <a:buChar char="•"/>
        <a:defRPr sz="2200">
          <a:solidFill>
            <a:schemeClr val="tx1"/>
          </a:solidFill>
          <a:latin typeface="Arial" pitchFamily="34" charset="0"/>
          <a:ea typeface="+mn-ea"/>
          <a:cs typeface="Arial" pitchFamily="34" charset="0"/>
        </a:defRPr>
      </a:lvl2pPr>
      <a:lvl3pPr marL="463550" indent="163513" algn="l" rtl="0" eaLnBrk="1" fontAlgn="base" hangingPunct="1">
        <a:spcBef>
          <a:spcPct val="20000"/>
        </a:spcBef>
        <a:spcAft>
          <a:spcPct val="0"/>
        </a:spcAft>
        <a:buChar char="-"/>
        <a:defRPr sz="2200">
          <a:solidFill>
            <a:schemeClr val="tx1"/>
          </a:solidFill>
          <a:latin typeface="Arial" pitchFamily="34" charset="0"/>
          <a:ea typeface="+mn-ea"/>
          <a:cs typeface="Arial" pitchFamily="34" charset="0"/>
        </a:defRPr>
      </a:lvl3pPr>
      <a:lvl4pPr marL="803275" indent="165100" algn="l" rtl="0" eaLnBrk="1" fontAlgn="base" hangingPunct="1">
        <a:spcBef>
          <a:spcPct val="20000"/>
        </a:spcBef>
        <a:spcAft>
          <a:spcPct val="0"/>
        </a:spcAft>
        <a:defRPr sz="2200">
          <a:solidFill>
            <a:schemeClr val="tx1"/>
          </a:solidFill>
          <a:latin typeface="Arial" pitchFamily="34" charset="0"/>
          <a:ea typeface="+mn-ea"/>
          <a:cs typeface="Arial" pitchFamily="34" charset="0"/>
        </a:defRPr>
      </a:lvl4pPr>
      <a:lvl5pPr marL="1143000" indent="174625" algn="l" rtl="0" eaLnBrk="1" fontAlgn="base" hangingPunct="1">
        <a:spcBef>
          <a:spcPct val="20000"/>
        </a:spcBef>
        <a:spcAft>
          <a:spcPct val="0"/>
        </a:spcAft>
        <a:defRPr sz="2200">
          <a:solidFill>
            <a:schemeClr val="tx1"/>
          </a:solidFill>
          <a:latin typeface="Arial" pitchFamily="34" charset="0"/>
          <a:ea typeface="+mn-ea"/>
          <a:cs typeface="Arial" pitchFamily="34" charset="0"/>
        </a:defRPr>
      </a:lvl5pPr>
      <a:lvl6pPr marL="1600200" indent="174625" algn="l" rtl="0" eaLnBrk="1" fontAlgn="base" hangingPunct="1">
        <a:spcBef>
          <a:spcPct val="20000"/>
        </a:spcBef>
        <a:spcAft>
          <a:spcPct val="0"/>
        </a:spcAft>
        <a:defRPr sz="2200">
          <a:solidFill>
            <a:schemeClr val="tx1"/>
          </a:solidFill>
          <a:latin typeface="+mj-lt"/>
          <a:ea typeface="+mn-ea"/>
        </a:defRPr>
      </a:lvl6pPr>
      <a:lvl7pPr marL="2057400" indent="174625" algn="l" rtl="0" eaLnBrk="1" fontAlgn="base" hangingPunct="1">
        <a:spcBef>
          <a:spcPct val="20000"/>
        </a:spcBef>
        <a:spcAft>
          <a:spcPct val="0"/>
        </a:spcAft>
        <a:defRPr sz="2200">
          <a:solidFill>
            <a:schemeClr val="tx1"/>
          </a:solidFill>
          <a:latin typeface="+mj-lt"/>
          <a:ea typeface="+mn-ea"/>
        </a:defRPr>
      </a:lvl7pPr>
      <a:lvl8pPr marL="2514600" indent="174625" algn="l" rtl="0" eaLnBrk="1" fontAlgn="base" hangingPunct="1">
        <a:spcBef>
          <a:spcPct val="20000"/>
        </a:spcBef>
        <a:spcAft>
          <a:spcPct val="0"/>
        </a:spcAft>
        <a:defRPr sz="2200">
          <a:solidFill>
            <a:schemeClr val="tx1"/>
          </a:solidFill>
          <a:latin typeface="+mj-lt"/>
          <a:ea typeface="+mn-ea"/>
        </a:defRPr>
      </a:lvl8pPr>
      <a:lvl9pPr marL="2971800" indent="174625" algn="l" rtl="0" eaLnBrk="1" fontAlgn="base" hangingPunct="1">
        <a:spcBef>
          <a:spcPct val="20000"/>
        </a:spcBef>
        <a:spcAft>
          <a:spcPct val="0"/>
        </a:spcAft>
        <a:defRPr sz="2200">
          <a:solidFill>
            <a:schemeClr val="tx1"/>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1029" name="Rectangle 2"/>
          <p:cNvSpPr>
            <a:spLocks noGrp="1" noChangeArrowheads="1"/>
          </p:cNvSpPr>
          <p:nvPr>
            <p:ph type="title"/>
          </p:nvPr>
        </p:nvSpPr>
        <p:spPr bwMode="auto">
          <a:xfrm>
            <a:off x="762000" y="76200"/>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30" name="Rectangle 3"/>
          <p:cNvSpPr>
            <a:spLocks noGrp="1" noChangeArrowheads="1"/>
          </p:cNvSpPr>
          <p:nvPr>
            <p:ph type="body" idx="1"/>
          </p:nvPr>
        </p:nvSpPr>
        <p:spPr bwMode="auto">
          <a:xfrm>
            <a:off x="762000" y="1905000"/>
            <a:ext cx="77724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pitchFamily="34" charset="0"/>
                <a:ea typeface="ＭＳ Ｐゴシック" pitchFamily="1" charset="-128"/>
                <a:cs typeface="Arial" pitchFamily="34" charset="0"/>
              </a:defRPr>
            </a:lvl1pPr>
          </a:lstStyle>
          <a:p>
            <a:fld id="{6AADF985-6175-456D-A446-FD0F28E13FDA}" type="datetime1">
              <a:rPr lang="en-US" smtClean="0"/>
              <a:pPr/>
              <a:t>8/20/16</a:t>
            </a:fld>
            <a:endParaRPr lang="en-US"/>
          </a:p>
        </p:txBody>
      </p:sp>
      <p:sp>
        <p:nvSpPr>
          <p:cNvPr id="2" name="Rectangle 5"/>
          <p:cNvSpPr>
            <a:spLocks noGrp="1" noChangeArrowheads="1"/>
          </p:cNvSpPr>
          <p:nvPr>
            <p:ph type="ftr" sz="quarter" idx="3"/>
          </p:nvPr>
        </p:nvSpPr>
        <p:spPr bwMode="auto">
          <a:xfrm>
            <a:off x="2590800" y="6172200"/>
            <a:ext cx="3733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pitchFamily="34" charset="0"/>
                <a:ea typeface="ＭＳ Ｐゴシック" pitchFamily="1" charset="-128"/>
                <a:cs typeface="Arial" pitchFamily="34" charset="0"/>
              </a:defRPr>
            </a:lvl1pPr>
          </a:lstStyle>
          <a:p>
            <a:r>
              <a:rPr lang="en-US" smtClean="0"/>
              <a:t>©Lawrence M. Hinman</a:t>
            </a:r>
            <a:endParaRPr lang="en-US"/>
          </a:p>
        </p:txBody>
      </p:sp>
      <p:sp>
        <p:nvSpPr>
          <p:cNvPr id="3"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Garamond" pitchFamily="1" charset="0"/>
                <a:ea typeface="ＭＳ Ｐゴシック" pitchFamily="1" charset="-128"/>
                <a:cs typeface="+mn-cs"/>
              </a:defRPr>
            </a:lvl1pPr>
          </a:lstStyle>
          <a:p>
            <a:fld id="{9C51BD18-07F1-44DD-9EF2-463B063C3B97}" type="slidenum">
              <a:rPr lang="en-US" smtClean="0"/>
              <a:pPr/>
              <a:t>‹#›</a:t>
            </a:fld>
            <a:endParaRPr lang="en-US"/>
          </a:p>
        </p:txBody>
      </p:sp>
      <p:sp>
        <p:nvSpPr>
          <p:cNvPr id="1040"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1035" name="Picture 19"/>
          <p:cNvPicPr>
            <a:picLocks noChangeAspect="1" noChangeArrowheads="1"/>
          </p:cNvPicPr>
          <p:nvPr/>
        </p:nvPicPr>
        <p:blipFill>
          <a:blip r:embed="rId12"/>
          <a:srcRect/>
          <a:stretch>
            <a:fillRect/>
          </a:stretch>
        </p:blipFill>
        <p:spPr bwMode="auto">
          <a:xfrm>
            <a:off x="7391400" y="5181600"/>
            <a:ext cx="1143000" cy="1050925"/>
          </a:xfrm>
          <a:prstGeom prst="rect">
            <a:avLst/>
          </a:prstGeom>
          <a:noFill/>
          <a:ln w="9525">
            <a:noFill/>
            <a:miter lim="800000"/>
            <a:headEnd/>
            <a:tailEnd/>
          </a:ln>
        </p:spPr>
      </p:pic>
      <p:graphicFrame>
        <p:nvGraphicFramePr>
          <p:cNvPr id="1026"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202780" name="Package" r:id="rId13" imgW="1343160" imgH="485640" progId="">
                  <p:embed/>
                </p:oleObj>
              </mc:Choice>
              <mc:Fallback>
                <p:oleObj name="Package" r:id="rId13" imgW="1343160" imgH="485640" progId="">
                  <p:embed/>
                  <p:pic>
                    <p:nvPicPr>
                      <p:cNvPr id="0" name="Object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Lst>
  <p:transition>
    <p:split orient="vert"/>
    <p:sndAc>
      <p:stSnd>
        <p:snd r:embed="rId11"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barn(outVertical)">
                                      <p:cBhvr>
                                        <p:cTn id="7" dur="500"/>
                                        <p:tgtEl>
                                          <p:spTgt spid="1029"/>
                                        </p:tgtEl>
                                      </p:cBhvr>
                                    </p:animEffect>
                                  </p:childTnLst>
                                  <p:subTnLst>
                                    <p:audio>
                                      <p:cMediaNode>
                                        <p:cTn display="0" masterRel="sameClick">
                                          <p:stCondLst>
                                            <p:cond evt="begin" delay="0">
                                              <p:tn val="5"/>
                                            </p:cond>
                                          </p:stCondLst>
                                          <p:endCondLst>
                                            <p:cond evt="onStopAudio" delay="0">
                                              <p:tgtEl>
                                                <p:sldTgt/>
                                              </p:tgtEl>
                                            </p:cond>
                                          </p:endCondLst>
                                        </p:cTn>
                                        <p:tgtEl>
                                          <p:sndTgt r:embed="rId11" name="CAMERA.WAV"/>
                                        </p:tgtEl>
                                      </p:cMediaNode>
                                    </p:audio>
                                  </p:subTnLst>
                                </p:cTn>
                              </p:par>
                            </p:childTnLst>
                          </p:cTn>
                        </p:par>
                        <p:par>
                          <p:cTn id="8" fill="hold">
                            <p:stCondLst>
                              <p:cond delay="500"/>
                            </p:stCondLst>
                            <p:childTnLst>
                              <p:par>
                                <p:cTn id="9" presetID="2" presetClass="entr" presetSubtype="2" fill="hold" grpId="0" nodeType="afterEffect">
                                  <p:stCondLst>
                                    <p:cond delay="2000"/>
                                  </p:stCondLst>
                                  <p:childTnLst>
                                    <p:set>
                                      <p:cBhvr>
                                        <p:cTn id="10" dur="1" fill="hold">
                                          <p:stCondLst>
                                            <p:cond delay="0"/>
                                          </p:stCondLst>
                                        </p:cTn>
                                        <p:tgtEl>
                                          <p:spTgt spid="1030">
                                            <p:txEl>
                                              <p:pRg st="0" end="0"/>
                                            </p:txEl>
                                          </p:spTgt>
                                        </p:tgtEl>
                                        <p:attrNameLst>
                                          <p:attrName>style.visibility</p:attrName>
                                        </p:attrNameLst>
                                      </p:cBhvr>
                                      <p:to>
                                        <p:strVal val="visible"/>
                                      </p:to>
                                    </p:set>
                                    <p:anim calcmode="lin" valueType="num">
                                      <p:cBhvr additive="base">
                                        <p:cTn id="11" dur="500" fill="hold"/>
                                        <p:tgtEl>
                                          <p:spTgt spid="1030">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03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11" name="CAMERA.WAV"/>
                                        </p:tgtEl>
                                      </p:cMediaNode>
                                    </p:audio>
                                  </p:subTnLst>
                                </p:cTn>
                              </p:par>
                              <p:par>
                                <p:cTn id="13" presetID="2" presetClass="entr" presetSubtype="2" fill="hold" grpId="0" nodeType="withEffect">
                                  <p:stCondLst>
                                    <p:cond delay="2000"/>
                                  </p:stCondLst>
                                  <p:childTnLst>
                                    <p:set>
                                      <p:cBhvr>
                                        <p:cTn id="14" dur="1" fill="hold">
                                          <p:stCondLst>
                                            <p:cond delay="0"/>
                                          </p:stCondLst>
                                        </p:cTn>
                                        <p:tgtEl>
                                          <p:spTgt spid="1030">
                                            <p:txEl>
                                              <p:pRg st="1" end="1"/>
                                            </p:txEl>
                                          </p:spTgt>
                                        </p:tgtEl>
                                        <p:attrNameLst>
                                          <p:attrName>style.visibility</p:attrName>
                                        </p:attrNameLst>
                                      </p:cBhvr>
                                      <p:to>
                                        <p:strVal val="visible"/>
                                      </p:to>
                                    </p:set>
                                    <p:anim calcmode="lin" valueType="num">
                                      <p:cBhvr additive="base">
                                        <p:cTn id="15" dur="500" fill="hold"/>
                                        <p:tgtEl>
                                          <p:spTgt spid="1030">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03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11" name="CAMERA.WAV"/>
                                        </p:tgtEl>
                                      </p:cMediaNode>
                                    </p:audio>
                                  </p:subTnLst>
                                </p:cTn>
                              </p:par>
                              <p:par>
                                <p:cTn id="17" presetID="2" presetClass="entr" presetSubtype="2" fill="hold" grpId="0" nodeType="withEffect">
                                  <p:stCondLst>
                                    <p:cond delay="2000"/>
                                  </p:stCondLst>
                                  <p:childTnLst>
                                    <p:set>
                                      <p:cBhvr>
                                        <p:cTn id="18" dur="1" fill="hold">
                                          <p:stCondLst>
                                            <p:cond delay="0"/>
                                          </p:stCondLst>
                                        </p:cTn>
                                        <p:tgtEl>
                                          <p:spTgt spid="1030">
                                            <p:txEl>
                                              <p:pRg st="2" end="2"/>
                                            </p:txEl>
                                          </p:spTgt>
                                        </p:tgtEl>
                                        <p:attrNameLst>
                                          <p:attrName>style.visibility</p:attrName>
                                        </p:attrNameLst>
                                      </p:cBhvr>
                                      <p:to>
                                        <p:strVal val="visible"/>
                                      </p:to>
                                    </p:set>
                                    <p:anim calcmode="lin" valueType="num">
                                      <p:cBhvr additive="base">
                                        <p:cTn id="19" dur="500" fill="hold"/>
                                        <p:tgtEl>
                                          <p:spTgt spid="1030">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3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11" name="CAMERA.WAV"/>
                                        </p:tgtEl>
                                      </p:cMediaNode>
                                    </p:audio>
                                  </p:subTnLst>
                                </p:cTn>
                              </p:par>
                              <p:par>
                                <p:cTn id="21" presetID="2" presetClass="entr" presetSubtype="2" fill="hold" grpId="0" nodeType="withEffect">
                                  <p:stCondLst>
                                    <p:cond delay="2000"/>
                                  </p:stCondLst>
                                  <p:childTnLst>
                                    <p:set>
                                      <p:cBhvr>
                                        <p:cTn id="22" dur="1" fill="hold">
                                          <p:stCondLst>
                                            <p:cond delay="0"/>
                                          </p:stCondLst>
                                        </p:cTn>
                                        <p:tgtEl>
                                          <p:spTgt spid="1030">
                                            <p:txEl>
                                              <p:pRg st="3" end="3"/>
                                            </p:txEl>
                                          </p:spTgt>
                                        </p:tgtEl>
                                        <p:attrNameLst>
                                          <p:attrName>style.visibility</p:attrName>
                                        </p:attrNameLst>
                                      </p:cBhvr>
                                      <p:to>
                                        <p:strVal val="visible"/>
                                      </p:to>
                                    </p:set>
                                    <p:anim calcmode="lin" valueType="num">
                                      <p:cBhvr additive="base">
                                        <p:cTn id="23" dur="500" fill="hold"/>
                                        <p:tgtEl>
                                          <p:spTgt spid="1030">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03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11" name="CAMERA.WAV"/>
                                        </p:tgtEl>
                                      </p:cMediaNode>
                                    </p:audio>
                                  </p:subTnLst>
                                </p:cTn>
                              </p:par>
                              <p:par>
                                <p:cTn id="25" presetID="2" presetClass="entr" presetSubtype="2" fill="hold" grpId="0" nodeType="withEffect">
                                  <p:stCondLst>
                                    <p:cond delay="2000"/>
                                  </p:stCondLst>
                                  <p:childTnLst>
                                    <p:set>
                                      <p:cBhvr>
                                        <p:cTn id="26" dur="1" fill="hold">
                                          <p:stCondLst>
                                            <p:cond delay="0"/>
                                          </p:stCondLst>
                                        </p:cTn>
                                        <p:tgtEl>
                                          <p:spTgt spid="1030">
                                            <p:txEl>
                                              <p:pRg st="4" end="4"/>
                                            </p:txEl>
                                          </p:spTgt>
                                        </p:tgtEl>
                                        <p:attrNameLst>
                                          <p:attrName>style.visibility</p:attrName>
                                        </p:attrNameLst>
                                      </p:cBhvr>
                                      <p:to>
                                        <p:strVal val="visible"/>
                                      </p:to>
                                    </p:set>
                                    <p:anim calcmode="lin" valueType="num">
                                      <p:cBhvr additive="base">
                                        <p:cTn id="27" dur="500" fill="hold"/>
                                        <p:tgtEl>
                                          <p:spTgt spid="1030">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03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11"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utoUpdateAnimBg="0"/>
      <p:bldP spid="1030" grpId="0" build="p" autoUpdateAnimBg="0" advAuto="2000"/>
    </p:bldLst>
  </p:timing>
  <p:hf hdr="0"/>
  <p:txStyles>
    <p:titleStyle>
      <a:lvl1pPr algn="l" rtl="0" eaLnBrk="1" fontAlgn="base" hangingPunct="1">
        <a:spcBef>
          <a:spcPct val="0"/>
        </a:spcBef>
        <a:spcAft>
          <a:spcPct val="0"/>
        </a:spcAft>
        <a:defRPr sz="3200" b="1">
          <a:solidFill>
            <a:srgbClr val="71BEFF"/>
          </a:solidFill>
          <a:latin typeface="+mj-lt"/>
          <a:ea typeface="+mj-ea"/>
          <a:cs typeface="ＭＳ Ｐゴシック"/>
        </a:defRPr>
      </a:lvl1pPr>
      <a:lvl2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2pPr>
      <a:lvl3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3pPr>
      <a:lvl4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4pPr>
      <a:lvl5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5pPr>
      <a:lvl6pPr marL="4572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6pPr>
      <a:lvl7pPr marL="9144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7pPr>
      <a:lvl8pPr marL="13716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8pPr>
      <a:lvl9pPr marL="18288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9pPr>
    </p:titleStyle>
    <p:bodyStyle>
      <a:lvl1pPr marL="342900" indent="-342900" algn="l" rtl="0" eaLnBrk="1" fontAlgn="base" hangingPunct="1">
        <a:spcBef>
          <a:spcPct val="0"/>
        </a:spcBef>
        <a:spcAft>
          <a:spcPct val="20000"/>
        </a:spcAft>
        <a:buClr>
          <a:srgbClr val="173063"/>
        </a:buClr>
        <a:defRPr sz="2200">
          <a:solidFill>
            <a:schemeClr val="tx1"/>
          </a:solidFill>
          <a:latin typeface="Arial" pitchFamily="34" charset="0"/>
          <a:ea typeface="+mn-ea"/>
          <a:cs typeface="Arial" pitchFamily="34" charset="0"/>
        </a:defRPr>
      </a:lvl1pPr>
      <a:lvl2pPr marL="114300" indent="227013" algn="l" rtl="0" eaLnBrk="1" fontAlgn="base" hangingPunct="1">
        <a:spcBef>
          <a:spcPct val="20000"/>
        </a:spcBef>
        <a:spcAft>
          <a:spcPct val="0"/>
        </a:spcAft>
        <a:buClr>
          <a:srgbClr val="173063"/>
        </a:buClr>
        <a:buFont typeface="Times"/>
        <a:buChar char="•"/>
        <a:defRPr sz="2200">
          <a:solidFill>
            <a:schemeClr val="tx1"/>
          </a:solidFill>
          <a:latin typeface="Arial" pitchFamily="34" charset="0"/>
          <a:ea typeface="+mn-ea"/>
          <a:cs typeface="Arial" pitchFamily="34" charset="0"/>
        </a:defRPr>
      </a:lvl2pPr>
      <a:lvl3pPr marL="463550" indent="163513" algn="l" rtl="0" eaLnBrk="1" fontAlgn="base" hangingPunct="1">
        <a:spcBef>
          <a:spcPct val="20000"/>
        </a:spcBef>
        <a:spcAft>
          <a:spcPct val="0"/>
        </a:spcAft>
        <a:buChar char="-"/>
        <a:defRPr sz="2200">
          <a:solidFill>
            <a:schemeClr val="tx1"/>
          </a:solidFill>
          <a:latin typeface="Arial" pitchFamily="34" charset="0"/>
          <a:ea typeface="+mn-ea"/>
          <a:cs typeface="Arial" pitchFamily="34" charset="0"/>
        </a:defRPr>
      </a:lvl3pPr>
      <a:lvl4pPr marL="803275" indent="165100" algn="l" rtl="0" eaLnBrk="1" fontAlgn="base" hangingPunct="1">
        <a:spcBef>
          <a:spcPct val="20000"/>
        </a:spcBef>
        <a:spcAft>
          <a:spcPct val="0"/>
        </a:spcAft>
        <a:defRPr sz="2200">
          <a:solidFill>
            <a:schemeClr val="tx1"/>
          </a:solidFill>
          <a:latin typeface="Arial" pitchFamily="34" charset="0"/>
          <a:ea typeface="+mn-ea"/>
          <a:cs typeface="Arial" pitchFamily="34" charset="0"/>
        </a:defRPr>
      </a:lvl4pPr>
      <a:lvl5pPr marL="1143000" indent="174625" algn="l" rtl="0" eaLnBrk="1" fontAlgn="base" hangingPunct="1">
        <a:spcBef>
          <a:spcPct val="20000"/>
        </a:spcBef>
        <a:spcAft>
          <a:spcPct val="0"/>
        </a:spcAft>
        <a:defRPr sz="2200">
          <a:solidFill>
            <a:schemeClr val="tx1"/>
          </a:solidFill>
          <a:latin typeface="Arial" pitchFamily="34" charset="0"/>
          <a:ea typeface="+mn-ea"/>
          <a:cs typeface="Arial" pitchFamily="34" charset="0"/>
        </a:defRPr>
      </a:lvl5pPr>
      <a:lvl6pPr marL="1600200" indent="174625" algn="l" rtl="0" eaLnBrk="1" fontAlgn="base" hangingPunct="1">
        <a:spcBef>
          <a:spcPct val="20000"/>
        </a:spcBef>
        <a:spcAft>
          <a:spcPct val="0"/>
        </a:spcAft>
        <a:defRPr sz="2200">
          <a:solidFill>
            <a:schemeClr val="tx1"/>
          </a:solidFill>
          <a:latin typeface="+mj-lt"/>
          <a:ea typeface="+mn-ea"/>
        </a:defRPr>
      </a:lvl6pPr>
      <a:lvl7pPr marL="2057400" indent="174625" algn="l" rtl="0" eaLnBrk="1" fontAlgn="base" hangingPunct="1">
        <a:spcBef>
          <a:spcPct val="20000"/>
        </a:spcBef>
        <a:spcAft>
          <a:spcPct val="0"/>
        </a:spcAft>
        <a:defRPr sz="2200">
          <a:solidFill>
            <a:schemeClr val="tx1"/>
          </a:solidFill>
          <a:latin typeface="+mj-lt"/>
          <a:ea typeface="+mn-ea"/>
        </a:defRPr>
      </a:lvl7pPr>
      <a:lvl8pPr marL="2514600" indent="174625" algn="l" rtl="0" eaLnBrk="1" fontAlgn="base" hangingPunct="1">
        <a:spcBef>
          <a:spcPct val="20000"/>
        </a:spcBef>
        <a:spcAft>
          <a:spcPct val="0"/>
        </a:spcAft>
        <a:defRPr sz="2200">
          <a:solidFill>
            <a:schemeClr val="tx1"/>
          </a:solidFill>
          <a:latin typeface="+mj-lt"/>
          <a:ea typeface="+mn-ea"/>
        </a:defRPr>
      </a:lvl8pPr>
      <a:lvl9pPr marL="2971800" indent="174625" algn="l" rtl="0" eaLnBrk="1" fontAlgn="base" hangingPunct="1">
        <a:spcBef>
          <a:spcPct val="20000"/>
        </a:spcBef>
        <a:spcAft>
          <a:spcPct val="0"/>
        </a:spcAft>
        <a:defRPr sz="2200">
          <a:solidFill>
            <a:schemeClr val="tx1"/>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1029" name="Rectangle 2"/>
          <p:cNvSpPr>
            <a:spLocks noGrp="1" noChangeArrowheads="1"/>
          </p:cNvSpPr>
          <p:nvPr>
            <p:ph type="title"/>
          </p:nvPr>
        </p:nvSpPr>
        <p:spPr bwMode="auto">
          <a:xfrm>
            <a:off x="762000" y="76200"/>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30" name="Rectangle 3"/>
          <p:cNvSpPr>
            <a:spLocks noGrp="1" noChangeArrowheads="1"/>
          </p:cNvSpPr>
          <p:nvPr>
            <p:ph type="body" idx="1"/>
          </p:nvPr>
        </p:nvSpPr>
        <p:spPr bwMode="auto">
          <a:xfrm>
            <a:off x="762000" y="1905000"/>
            <a:ext cx="77724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pitchFamily="34" charset="0"/>
                <a:ea typeface="ＭＳ Ｐゴシック" pitchFamily="1" charset="-128"/>
                <a:cs typeface="Arial" pitchFamily="34" charset="0"/>
              </a:defRPr>
            </a:lvl1pPr>
          </a:lstStyle>
          <a:p>
            <a:fld id="{6AADF985-6175-456D-A446-FD0F28E13FDA}" type="datetime1">
              <a:rPr lang="en-US" smtClean="0"/>
              <a:pPr/>
              <a:t>8/20/16</a:t>
            </a:fld>
            <a:endParaRPr lang="en-US"/>
          </a:p>
        </p:txBody>
      </p:sp>
      <p:sp>
        <p:nvSpPr>
          <p:cNvPr id="2" name="Rectangle 5"/>
          <p:cNvSpPr>
            <a:spLocks noGrp="1" noChangeArrowheads="1"/>
          </p:cNvSpPr>
          <p:nvPr>
            <p:ph type="ftr" sz="quarter" idx="3"/>
          </p:nvPr>
        </p:nvSpPr>
        <p:spPr bwMode="auto">
          <a:xfrm>
            <a:off x="2590800" y="6172200"/>
            <a:ext cx="3733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pitchFamily="34" charset="0"/>
                <a:ea typeface="ＭＳ Ｐゴシック" pitchFamily="1" charset="-128"/>
                <a:cs typeface="Arial" pitchFamily="34" charset="0"/>
              </a:defRPr>
            </a:lvl1pPr>
          </a:lstStyle>
          <a:p>
            <a:r>
              <a:rPr lang="en-US" smtClean="0"/>
              <a:t>©Lawrence M. Hinman</a:t>
            </a:r>
            <a:endParaRPr lang="en-US"/>
          </a:p>
        </p:txBody>
      </p:sp>
      <p:sp>
        <p:nvSpPr>
          <p:cNvPr id="3"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Garamond" pitchFamily="1" charset="0"/>
                <a:ea typeface="ＭＳ Ｐゴシック" pitchFamily="1" charset="-128"/>
                <a:cs typeface="+mn-cs"/>
              </a:defRPr>
            </a:lvl1pPr>
          </a:lstStyle>
          <a:p>
            <a:fld id="{9C51BD18-07F1-44DD-9EF2-463B063C3B97}" type="slidenum">
              <a:rPr lang="en-US" smtClean="0"/>
              <a:pPr/>
              <a:t>‹#›</a:t>
            </a:fld>
            <a:endParaRPr lang="en-US"/>
          </a:p>
        </p:txBody>
      </p:sp>
      <p:sp>
        <p:nvSpPr>
          <p:cNvPr id="1040"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1035" name="Picture 19"/>
          <p:cNvPicPr>
            <a:picLocks noChangeAspect="1" noChangeArrowheads="1"/>
          </p:cNvPicPr>
          <p:nvPr/>
        </p:nvPicPr>
        <p:blipFill>
          <a:blip r:embed="rId12"/>
          <a:srcRect/>
          <a:stretch>
            <a:fillRect/>
          </a:stretch>
        </p:blipFill>
        <p:spPr bwMode="auto">
          <a:xfrm>
            <a:off x="7391400" y="5181600"/>
            <a:ext cx="1143000" cy="1050925"/>
          </a:xfrm>
          <a:prstGeom prst="rect">
            <a:avLst/>
          </a:prstGeom>
          <a:noFill/>
          <a:ln w="9525">
            <a:noFill/>
            <a:miter lim="800000"/>
            <a:headEnd/>
            <a:tailEnd/>
          </a:ln>
        </p:spPr>
      </p:pic>
      <p:graphicFrame>
        <p:nvGraphicFramePr>
          <p:cNvPr id="1026"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213020" name="Package" r:id="rId13" imgW="1343160" imgH="485640" progId="">
                  <p:embed/>
                </p:oleObj>
              </mc:Choice>
              <mc:Fallback>
                <p:oleObj name="Package" r:id="rId13" imgW="1343160" imgH="485640" progId="">
                  <p:embed/>
                  <p:pic>
                    <p:nvPicPr>
                      <p:cNvPr id="0" name="Object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Lst>
  <p:transition>
    <p:split orient="vert"/>
    <p:sndAc>
      <p:stSnd>
        <p:snd r:embed="rId11"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barn(outVertical)">
                                      <p:cBhvr>
                                        <p:cTn id="7" dur="500"/>
                                        <p:tgtEl>
                                          <p:spTgt spid="1029"/>
                                        </p:tgtEl>
                                      </p:cBhvr>
                                    </p:animEffect>
                                  </p:childTnLst>
                                  <p:subTnLst>
                                    <p:audio>
                                      <p:cMediaNode>
                                        <p:cTn display="0" masterRel="sameClick">
                                          <p:stCondLst>
                                            <p:cond evt="begin" delay="0">
                                              <p:tn val="5"/>
                                            </p:cond>
                                          </p:stCondLst>
                                          <p:endCondLst>
                                            <p:cond evt="onStopAudio" delay="0">
                                              <p:tgtEl>
                                                <p:sldTgt/>
                                              </p:tgtEl>
                                            </p:cond>
                                          </p:endCondLst>
                                        </p:cTn>
                                        <p:tgtEl>
                                          <p:sndTgt r:embed="rId11" name="CAMERA.WAV"/>
                                        </p:tgtEl>
                                      </p:cMediaNode>
                                    </p:audio>
                                  </p:subTnLst>
                                </p:cTn>
                              </p:par>
                            </p:childTnLst>
                          </p:cTn>
                        </p:par>
                        <p:par>
                          <p:cTn id="8" fill="hold">
                            <p:stCondLst>
                              <p:cond delay="500"/>
                            </p:stCondLst>
                            <p:childTnLst>
                              <p:par>
                                <p:cTn id="9" presetID="2" presetClass="entr" presetSubtype="2" fill="hold" grpId="0" nodeType="afterEffect">
                                  <p:stCondLst>
                                    <p:cond delay="2000"/>
                                  </p:stCondLst>
                                  <p:childTnLst>
                                    <p:set>
                                      <p:cBhvr>
                                        <p:cTn id="10" dur="1" fill="hold">
                                          <p:stCondLst>
                                            <p:cond delay="0"/>
                                          </p:stCondLst>
                                        </p:cTn>
                                        <p:tgtEl>
                                          <p:spTgt spid="1030">
                                            <p:txEl>
                                              <p:pRg st="0" end="0"/>
                                            </p:txEl>
                                          </p:spTgt>
                                        </p:tgtEl>
                                        <p:attrNameLst>
                                          <p:attrName>style.visibility</p:attrName>
                                        </p:attrNameLst>
                                      </p:cBhvr>
                                      <p:to>
                                        <p:strVal val="visible"/>
                                      </p:to>
                                    </p:set>
                                    <p:anim calcmode="lin" valueType="num">
                                      <p:cBhvr additive="base">
                                        <p:cTn id="11" dur="500" fill="hold"/>
                                        <p:tgtEl>
                                          <p:spTgt spid="1030">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03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11" name="CAMERA.WAV"/>
                                        </p:tgtEl>
                                      </p:cMediaNode>
                                    </p:audio>
                                  </p:subTnLst>
                                </p:cTn>
                              </p:par>
                              <p:par>
                                <p:cTn id="13" presetID="2" presetClass="entr" presetSubtype="2" fill="hold" grpId="0" nodeType="withEffect">
                                  <p:stCondLst>
                                    <p:cond delay="2000"/>
                                  </p:stCondLst>
                                  <p:childTnLst>
                                    <p:set>
                                      <p:cBhvr>
                                        <p:cTn id="14" dur="1" fill="hold">
                                          <p:stCondLst>
                                            <p:cond delay="0"/>
                                          </p:stCondLst>
                                        </p:cTn>
                                        <p:tgtEl>
                                          <p:spTgt spid="1030">
                                            <p:txEl>
                                              <p:pRg st="1" end="1"/>
                                            </p:txEl>
                                          </p:spTgt>
                                        </p:tgtEl>
                                        <p:attrNameLst>
                                          <p:attrName>style.visibility</p:attrName>
                                        </p:attrNameLst>
                                      </p:cBhvr>
                                      <p:to>
                                        <p:strVal val="visible"/>
                                      </p:to>
                                    </p:set>
                                    <p:anim calcmode="lin" valueType="num">
                                      <p:cBhvr additive="base">
                                        <p:cTn id="15" dur="500" fill="hold"/>
                                        <p:tgtEl>
                                          <p:spTgt spid="1030">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03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11" name="CAMERA.WAV"/>
                                        </p:tgtEl>
                                      </p:cMediaNode>
                                    </p:audio>
                                  </p:subTnLst>
                                </p:cTn>
                              </p:par>
                              <p:par>
                                <p:cTn id="17" presetID="2" presetClass="entr" presetSubtype="2" fill="hold" grpId="0" nodeType="withEffect">
                                  <p:stCondLst>
                                    <p:cond delay="2000"/>
                                  </p:stCondLst>
                                  <p:childTnLst>
                                    <p:set>
                                      <p:cBhvr>
                                        <p:cTn id="18" dur="1" fill="hold">
                                          <p:stCondLst>
                                            <p:cond delay="0"/>
                                          </p:stCondLst>
                                        </p:cTn>
                                        <p:tgtEl>
                                          <p:spTgt spid="1030">
                                            <p:txEl>
                                              <p:pRg st="2" end="2"/>
                                            </p:txEl>
                                          </p:spTgt>
                                        </p:tgtEl>
                                        <p:attrNameLst>
                                          <p:attrName>style.visibility</p:attrName>
                                        </p:attrNameLst>
                                      </p:cBhvr>
                                      <p:to>
                                        <p:strVal val="visible"/>
                                      </p:to>
                                    </p:set>
                                    <p:anim calcmode="lin" valueType="num">
                                      <p:cBhvr additive="base">
                                        <p:cTn id="19" dur="500" fill="hold"/>
                                        <p:tgtEl>
                                          <p:spTgt spid="1030">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3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11" name="CAMERA.WAV"/>
                                        </p:tgtEl>
                                      </p:cMediaNode>
                                    </p:audio>
                                  </p:subTnLst>
                                </p:cTn>
                              </p:par>
                              <p:par>
                                <p:cTn id="21" presetID="2" presetClass="entr" presetSubtype="2" fill="hold" grpId="0" nodeType="withEffect">
                                  <p:stCondLst>
                                    <p:cond delay="2000"/>
                                  </p:stCondLst>
                                  <p:childTnLst>
                                    <p:set>
                                      <p:cBhvr>
                                        <p:cTn id="22" dur="1" fill="hold">
                                          <p:stCondLst>
                                            <p:cond delay="0"/>
                                          </p:stCondLst>
                                        </p:cTn>
                                        <p:tgtEl>
                                          <p:spTgt spid="1030">
                                            <p:txEl>
                                              <p:pRg st="3" end="3"/>
                                            </p:txEl>
                                          </p:spTgt>
                                        </p:tgtEl>
                                        <p:attrNameLst>
                                          <p:attrName>style.visibility</p:attrName>
                                        </p:attrNameLst>
                                      </p:cBhvr>
                                      <p:to>
                                        <p:strVal val="visible"/>
                                      </p:to>
                                    </p:set>
                                    <p:anim calcmode="lin" valueType="num">
                                      <p:cBhvr additive="base">
                                        <p:cTn id="23" dur="500" fill="hold"/>
                                        <p:tgtEl>
                                          <p:spTgt spid="1030">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03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11" name="CAMERA.WAV"/>
                                        </p:tgtEl>
                                      </p:cMediaNode>
                                    </p:audio>
                                  </p:subTnLst>
                                </p:cTn>
                              </p:par>
                              <p:par>
                                <p:cTn id="25" presetID="2" presetClass="entr" presetSubtype="2" fill="hold" grpId="0" nodeType="withEffect">
                                  <p:stCondLst>
                                    <p:cond delay="2000"/>
                                  </p:stCondLst>
                                  <p:childTnLst>
                                    <p:set>
                                      <p:cBhvr>
                                        <p:cTn id="26" dur="1" fill="hold">
                                          <p:stCondLst>
                                            <p:cond delay="0"/>
                                          </p:stCondLst>
                                        </p:cTn>
                                        <p:tgtEl>
                                          <p:spTgt spid="1030">
                                            <p:txEl>
                                              <p:pRg st="4" end="4"/>
                                            </p:txEl>
                                          </p:spTgt>
                                        </p:tgtEl>
                                        <p:attrNameLst>
                                          <p:attrName>style.visibility</p:attrName>
                                        </p:attrNameLst>
                                      </p:cBhvr>
                                      <p:to>
                                        <p:strVal val="visible"/>
                                      </p:to>
                                    </p:set>
                                    <p:anim calcmode="lin" valueType="num">
                                      <p:cBhvr additive="base">
                                        <p:cTn id="27" dur="500" fill="hold"/>
                                        <p:tgtEl>
                                          <p:spTgt spid="1030">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03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11"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utoUpdateAnimBg="0"/>
      <p:bldP spid="1030" grpId="0" build="p" autoUpdateAnimBg="0" advAuto="2000"/>
    </p:bldLst>
  </p:timing>
  <p:hf hdr="0"/>
  <p:txStyles>
    <p:titleStyle>
      <a:lvl1pPr algn="l" rtl="0" eaLnBrk="1" fontAlgn="base" hangingPunct="1">
        <a:spcBef>
          <a:spcPct val="0"/>
        </a:spcBef>
        <a:spcAft>
          <a:spcPct val="0"/>
        </a:spcAft>
        <a:defRPr sz="3200" b="1">
          <a:solidFill>
            <a:srgbClr val="71BEFF"/>
          </a:solidFill>
          <a:latin typeface="+mj-lt"/>
          <a:ea typeface="+mj-ea"/>
          <a:cs typeface="ＭＳ Ｐゴシック"/>
        </a:defRPr>
      </a:lvl1pPr>
      <a:lvl2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2pPr>
      <a:lvl3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3pPr>
      <a:lvl4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4pPr>
      <a:lvl5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5pPr>
      <a:lvl6pPr marL="4572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6pPr>
      <a:lvl7pPr marL="9144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7pPr>
      <a:lvl8pPr marL="13716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8pPr>
      <a:lvl9pPr marL="18288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9pPr>
    </p:titleStyle>
    <p:bodyStyle>
      <a:lvl1pPr marL="342900" indent="-342900" algn="l" rtl="0" eaLnBrk="1" fontAlgn="base" hangingPunct="1">
        <a:spcBef>
          <a:spcPct val="0"/>
        </a:spcBef>
        <a:spcAft>
          <a:spcPct val="20000"/>
        </a:spcAft>
        <a:buClr>
          <a:srgbClr val="173063"/>
        </a:buClr>
        <a:defRPr sz="2200">
          <a:solidFill>
            <a:schemeClr val="tx1"/>
          </a:solidFill>
          <a:latin typeface="Arial" pitchFamily="34" charset="0"/>
          <a:ea typeface="+mn-ea"/>
          <a:cs typeface="Arial" pitchFamily="34" charset="0"/>
        </a:defRPr>
      </a:lvl1pPr>
      <a:lvl2pPr marL="114300" indent="227013" algn="l" rtl="0" eaLnBrk="1" fontAlgn="base" hangingPunct="1">
        <a:spcBef>
          <a:spcPct val="20000"/>
        </a:spcBef>
        <a:spcAft>
          <a:spcPct val="0"/>
        </a:spcAft>
        <a:buClr>
          <a:srgbClr val="173063"/>
        </a:buClr>
        <a:buFont typeface="Times"/>
        <a:buChar char="•"/>
        <a:defRPr sz="2200">
          <a:solidFill>
            <a:schemeClr val="tx1"/>
          </a:solidFill>
          <a:latin typeface="Arial" pitchFamily="34" charset="0"/>
          <a:ea typeface="+mn-ea"/>
          <a:cs typeface="Arial" pitchFamily="34" charset="0"/>
        </a:defRPr>
      </a:lvl2pPr>
      <a:lvl3pPr marL="463550" indent="163513" algn="l" rtl="0" eaLnBrk="1" fontAlgn="base" hangingPunct="1">
        <a:spcBef>
          <a:spcPct val="20000"/>
        </a:spcBef>
        <a:spcAft>
          <a:spcPct val="0"/>
        </a:spcAft>
        <a:buChar char="-"/>
        <a:defRPr sz="2200">
          <a:solidFill>
            <a:schemeClr val="tx1"/>
          </a:solidFill>
          <a:latin typeface="Arial" pitchFamily="34" charset="0"/>
          <a:ea typeface="+mn-ea"/>
          <a:cs typeface="Arial" pitchFamily="34" charset="0"/>
        </a:defRPr>
      </a:lvl3pPr>
      <a:lvl4pPr marL="803275" indent="165100" algn="l" rtl="0" eaLnBrk="1" fontAlgn="base" hangingPunct="1">
        <a:spcBef>
          <a:spcPct val="20000"/>
        </a:spcBef>
        <a:spcAft>
          <a:spcPct val="0"/>
        </a:spcAft>
        <a:defRPr sz="2200">
          <a:solidFill>
            <a:schemeClr val="tx1"/>
          </a:solidFill>
          <a:latin typeface="Arial" pitchFamily="34" charset="0"/>
          <a:ea typeface="+mn-ea"/>
          <a:cs typeface="Arial" pitchFamily="34" charset="0"/>
        </a:defRPr>
      </a:lvl4pPr>
      <a:lvl5pPr marL="1143000" indent="174625" algn="l" rtl="0" eaLnBrk="1" fontAlgn="base" hangingPunct="1">
        <a:spcBef>
          <a:spcPct val="20000"/>
        </a:spcBef>
        <a:spcAft>
          <a:spcPct val="0"/>
        </a:spcAft>
        <a:defRPr sz="2200">
          <a:solidFill>
            <a:schemeClr val="tx1"/>
          </a:solidFill>
          <a:latin typeface="Arial" pitchFamily="34" charset="0"/>
          <a:ea typeface="+mn-ea"/>
          <a:cs typeface="Arial" pitchFamily="34" charset="0"/>
        </a:defRPr>
      </a:lvl5pPr>
      <a:lvl6pPr marL="1600200" indent="174625" algn="l" rtl="0" eaLnBrk="1" fontAlgn="base" hangingPunct="1">
        <a:spcBef>
          <a:spcPct val="20000"/>
        </a:spcBef>
        <a:spcAft>
          <a:spcPct val="0"/>
        </a:spcAft>
        <a:defRPr sz="2200">
          <a:solidFill>
            <a:schemeClr val="tx1"/>
          </a:solidFill>
          <a:latin typeface="+mj-lt"/>
          <a:ea typeface="+mn-ea"/>
        </a:defRPr>
      </a:lvl6pPr>
      <a:lvl7pPr marL="2057400" indent="174625" algn="l" rtl="0" eaLnBrk="1" fontAlgn="base" hangingPunct="1">
        <a:spcBef>
          <a:spcPct val="20000"/>
        </a:spcBef>
        <a:spcAft>
          <a:spcPct val="0"/>
        </a:spcAft>
        <a:defRPr sz="2200">
          <a:solidFill>
            <a:schemeClr val="tx1"/>
          </a:solidFill>
          <a:latin typeface="+mj-lt"/>
          <a:ea typeface="+mn-ea"/>
        </a:defRPr>
      </a:lvl7pPr>
      <a:lvl8pPr marL="2514600" indent="174625" algn="l" rtl="0" eaLnBrk="1" fontAlgn="base" hangingPunct="1">
        <a:spcBef>
          <a:spcPct val="20000"/>
        </a:spcBef>
        <a:spcAft>
          <a:spcPct val="0"/>
        </a:spcAft>
        <a:defRPr sz="2200">
          <a:solidFill>
            <a:schemeClr val="tx1"/>
          </a:solidFill>
          <a:latin typeface="+mj-lt"/>
          <a:ea typeface="+mn-ea"/>
        </a:defRPr>
      </a:lvl8pPr>
      <a:lvl9pPr marL="2971800" indent="174625" algn="l" rtl="0" eaLnBrk="1" fontAlgn="base" hangingPunct="1">
        <a:spcBef>
          <a:spcPct val="20000"/>
        </a:spcBef>
        <a:spcAft>
          <a:spcPct val="0"/>
        </a:spcAft>
        <a:defRPr sz="2200">
          <a:solidFill>
            <a:schemeClr val="tx1"/>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bwMode="auto">
          <a:xfrm>
            <a:off x="762000" y="76200"/>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30" name="Rectangle 3"/>
          <p:cNvSpPr>
            <a:spLocks noGrp="1" noChangeArrowheads="1"/>
          </p:cNvSpPr>
          <p:nvPr>
            <p:ph type="body" idx="1"/>
          </p:nvPr>
        </p:nvSpPr>
        <p:spPr bwMode="auto">
          <a:xfrm>
            <a:off x="762000" y="1905000"/>
            <a:ext cx="77724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pitchFamily="34" charset="0"/>
                <a:ea typeface="ＭＳ Ｐゴシック" pitchFamily="1" charset="-128"/>
                <a:cs typeface="Arial" pitchFamily="34" charset="0"/>
              </a:defRPr>
            </a:lvl1pPr>
          </a:lstStyle>
          <a:p>
            <a:fld id="{7151566D-B1F7-FB42-A816-A9C7AACE79C5}" type="datetime1">
              <a:rPr lang="en-US" smtClean="0"/>
              <a:pPr/>
              <a:t>8/20/16</a:t>
            </a:fld>
            <a:endParaRPr lang="en-US" dirty="0"/>
          </a:p>
        </p:txBody>
      </p:sp>
      <p:sp>
        <p:nvSpPr>
          <p:cNvPr id="2" name="Rectangle 5"/>
          <p:cNvSpPr>
            <a:spLocks noGrp="1" noChangeArrowheads="1"/>
          </p:cNvSpPr>
          <p:nvPr>
            <p:ph type="ftr" sz="quarter" idx="3"/>
          </p:nvPr>
        </p:nvSpPr>
        <p:spPr bwMode="auto">
          <a:xfrm>
            <a:off x="2590800" y="6172200"/>
            <a:ext cx="3733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pitchFamily="34" charset="0"/>
                <a:ea typeface="ＭＳ Ｐゴシック" pitchFamily="1" charset="-128"/>
                <a:cs typeface="Arial" pitchFamily="34" charset="0"/>
              </a:defRPr>
            </a:lvl1pPr>
          </a:lstStyle>
          <a:p>
            <a:r>
              <a:rPr lang="en-US" smtClean="0"/>
              <a:t>©Lawrence M. Hinman</a:t>
            </a:r>
            <a:endParaRPr lang="en-US"/>
          </a:p>
        </p:txBody>
      </p:sp>
      <p:sp>
        <p:nvSpPr>
          <p:cNvPr id="3"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Garamond" pitchFamily="1" charset="0"/>
                <a:ea typeface="ＭＳ Ｐゴシック" pitchFamily="1" charset="-128"/>
                <a:cs typeface="+mn-cs"/>
              </a:defRPr>
            </a:lvl1pPr>
          </a:lstStyle>
          <a:p>
            <a:fld id="{9C51BD18-07F1-44DD-9EF2-463B063C3B97}" type="slidenum">
              <a:rPr lang="en-US" smtClean="0"/>
              <a:pPr/>
              <a:t>‹#›</a:t>
            </a:fld>
            <a:endParaRPr lang="en-US"/>
          </a:p>
        </p:txBody>
      </p:sp>
      <p:sp>
        <p:nvSpPr>
          <p:cNvPr id="11" name="Rectangle 8"/>
          <p:cNvSpPr>
            <a:spLocks noChangeArrowheads="1"/>
          </p:cNvSpPr>
          <p:nvPr userDrawn="1"/>
        </p:nvSpPr>
        <p:spPr bwMode="auto">
          <a:xfrm>
            <a:off x="0" y="0"/>
            <a:ext cx="9144000" cy="1219200"/>
          </a:xfrm>
          <a:prstGeom prst="rect">
            <a:avLst/>
          </a:prstGeom>
          <a:solidFill>
            <a:schemeClr val="tx1">
              <a:lumMod val="50000"/>
              <a:lumOff val="50000"/>
            </a:schemeClr>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12" name="Rectangle 22"/>
          <p:cNvSpPr>
            <a:spLocks noChangeArrowheads="1"/>
          </p:cNvSpPr>
          <p:nvPr userDrawn="1"/>
        </p:nvSpPr>
        <p:spPr bwMode="auto">
          <a:xfrm>
            <a:off x="0" y="1143000"/>
            <a:ext cx="9144000" cy="228600"/>
          </a:xfrm>
          <a:prstGeom prst="rect">
            <a:avLst/>
          </a:prstGeom>
          <a:gradFill>
            <a:gsLst>
              <a:gs pos="0">
                <a:srgbClr val="D6B19C"/>
              </a:gs>
              <a:gs pos="30000">
                <a:srgbClr val="D49E6C"/>
              </a:gs>
              <a:gs pos="70000">
                <a:srgbClr val="A65528"/>
              </a:gs>
              <a:gs pos="100000">
                <a:srgbClr val="663012"/>
              </a:gs>
            </a:gsLst>
            <a:lin ang="16200000" scaled="0"/>
          </a:gra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Lst>
  <p:transition>
    <p:split orient="vert"/>
    <p:sndAc>
      <p:stSnd>
        <p:snd r:embed="rId11"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barn(outVertical)">
                                      <p:cBhvr>
                                        <p:cTn id="7" dur="500"/>
                                        <p:tgtEl>
                                          <p:spTgt spid="1029"/>
                                        </p:tgtEl>
                                      </p:cBhvr>
                                    </p:animEffect>
                                  </p:childTnLst>
                                  <p:subTnLst>
                                    <p:audio>
                                      <p:cMediaNode>
                                        <p:cTn display="0" masterRel="sameClick">
                                          <p:stCondLst>
                                            <p:cond evt="begin" delay="0">
                                              <p:tn val="5"/>
                                            </p:cond>
                                          </p:stCondLst>
                                          <p:endCondLst>
                                            <p:cond evt="onStopAudio" delay="0">
                                              <p:tgtEl>
                                                <p:sldTgt/>
                                              </p:tgtEl>
                                            </p:cond>
                                          </p:endCondLst>
                                        </p:cTn>
                                        <p:tgtEl>
                                          <p:sndTgt r:embed="rId11" name="CAMERA.WAV"/>
                                        </p:tgtEl>
                                      </p:cMediaNode>
                                    </p:audio>
                                  </p:subTnLst>
                                </p:cTn>
                              </p:par>
                            </p:childTnLst>
                          </p:cTn>
                        </p:par>
                        <p:par>
                          <p:cTn id="8" fill="hold">
                            <p:stCondLst>
                              <p:cond delay="500"/>
                            </p:stCondLst>
                            <p:childTnLst>
                              <p:par>
                                <p:cTn id="9" presetID="2" presetClass="entr" presetSubtype="2" fill="hold" grpId="0" nodeType="afterEffect">
                                  <p:stCondLst>
                                    <p:cond delay="2000"/>
                                  </p:stCondLst>
                                  <p:childTnLst>
                                    <p:set>
                                      <p:cBhvr>
                                        <p:cTn id="10" dur="1" fill="hold">
                                          <p:stCondLst>
                                            <p:cond delay="0"/>
                                          </p:stCondLst>
                                        </p:cTn>
                                        <p:tgtEl>
                                          <p:spTgt spid="1030">
                                            <p:txEl>
                                              <p:pRg st="0" end="0"/>
                                            </p:txEl>
                                          </p:spTgt>
                                        </p:tgtEl>
                                        <p:attrNameLst>
                                          <p:attrName>style.visibility</p:attrName>
                                        </p:attrNameLst>
                                      </p:cBhvr>
                                      <p:to>
                                        <p:strVal val="visible"/>
                                      </p:to>
                                    </p:set>
                                    <p:anim calcmode="lin" valueType="num">
                                      <p:cBhvr additive="base">
                                        <p:cTn id="11" dur="500" fill="hold"/>
                                        <p:tgtEl>
                                          <p:spTgt spid="1030">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03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11" name="CAMERA.WAV"/>
                                        </p:tgtEl>
                                      </p:cMediaNode>
                                    </p:audio>
                                  </p:subTnLst>
                                </p:cTn>
                              </p:par>
                              <p:par>
                                <p:cTn id="13" presetID="2" presetClass="entr" presetSubtype="2" fill="hold" grpId="0" nodeType="withEffect">
                                  <p:stCondLst>
                                    <p:cond delay="2000"/>
                                  </p:stCondLst>
                                  <p:childTnLst>
                                    <p:set>
                                      <p:cBhvr>
                                        <p:cTn id="14" dur="1" fill="hold">
                                          <p:stCondLst>
                                            <p:cond delay="0"/>
                                          </p:stCondLst>
                                        </p:cTn>
                                        <p:tgtEl>
                                          <p:spTgt spid="1030">
                                            <p:txEl>
                                              <p:pRg st="1" end="1"/>
                                            </p:txEl>
                                          </p:spTgt>
                                        </p:tgtEl>
                                        <p:attrNameLst>
                                          <p:attrName>style.visibility</p:attrName>
                                        </p:attrNameLst>
                                      </p:cBhvr>
                                      <p:to>
                                        <p:strVal val="visible"/>
                                      </p:to>
                                    </p:set>
                                    <p:anim calcmode="lin" valueType="num">
                                      <p:cBhvr additive="base">
                                        <p:cTn id="15" dur="500" fill="hold"/>
                                        <p:tgtEl>
                                          <p:spTgt spid="1030">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03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11" name="CAMERA.WAV"/>
                                        </p:tgtEl>
                                      </p:cMediaNode>
                                    </p:audio>
                                  </p:subTnLst>
                                </p:cTn>
                              </p:par>
                              <p:par>
                                <p:cTn id="17" presetID="2" presetClass="entr" presetSubtype="2" fill="hold" grpId="0" nodeType="withEffect">
                                  <p:stCondLst>
                                    <p:cond delay="2000"/>
                                  </p:stCondLst>
                                  <p:childTnLst>
                                    <p:set>
                                      <p:cBhvr>
                                        <p:cTn id="18" dur="1" fill="hold">
                                          <p:stCondLst>
                                            <p:cond delay="0"/>
                                          </p:stCondLst>
                                        </p:cTn>
                                        <p:tgtEl>
                                          <p:spTgt spid="1030">
                                            <p:txEl>
                                              <p:pRg st="2" end="2"/>
                                            </p:txEl>
                                          </p:spTgt>
                                        </p:tgtEl>
                                        <p:attrNameLst>
                                          <p:attrName>style.visibility</p:attrName>
                                        </p:attrNameLst>
                                      </p:cBhvr>
                                      <p:to>
                                        <p:strVal val="visible"/>
                                      </p:to>
                                    </p:set>
                                    <p:anim calcmode="lin" valueType="num">
                                      <p:cBhvr additive="base">
                                        <p:cTn id="19" dur="500" fill="hold"/>
                                        <p:tgtEl>
                                          <p:spTgt spid="1030">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3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11" name="CAMERA.WAV"/>
                                        </p:tgtEl>
                                      </p:cMediaNode>
                                    </p:audio>
                                  </p:subTnLst>
                                </p:cTn>
                              </p:par>
                              <p:par>
                                <p:cTn id="21" presetID="2" presetClass="entr" presetSubtype="2" fill="hold" grpId="0" nodeType="withEffect">
                                  <p:stCondLst>
                                    <p:cond delay="2000"/>
                                  </p:stCondLst>
                                  <p:childTnLst>
                                    <p:set>
                                      <p:cBhvr>
                                        <p:cTn id="22" dur="1" fill="hold">
                                          <p:stCondLst>
                                            <p:cond delay="0"/>
                                          </p:stCondLst>
                                        </p:cTn>
                                        <p:tgtEl>
                                          <p:spTgt spid="1030">
                                            <p:txEl>
                                              <p:pRg st="3" end="3"/>
                                            </p:txEl>
                                          </p:spTgt>
                                        </p:tgtEl>
                                        <p:attrNameLst>
                                          <p:attrName>style.visibility</p:attrName>
                                        </p:attrNameLst>
                                      </p:cBhvr>
                                      <p:to>
                                        <p:strVal val="visible"/>
                                      </p:to>
                                    </p:set>
                                    <p:anim calcmode="lin" valueType="num">
                                      <p:cBhvr additive="base">
                                        <p:cTn id="23" dur="500" fill="hold"/>
                                        <p:tgtEl>
                                          <p:spTgt spid="1030">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03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11" name="CAMERA.WAV"/>
                                        </p:tgtEl>
                                      </p:cMediaNode>
                                    </p:audio>
                                  </p:subTnLst>
                                </p:cTn>
                              </p:par>
                              <p:par>
                                <p:cTn id="25" presetID="2" presetClass="entr" presetSubtype="2" fill="hold" grpId="0" nodeType="withEffect">
                                  <p:stCondLst>
                                    <p:cond delay="2000"/>
                                  </p:stCondLst>
                                  <p:childTnLst>
                                    <p:set>
                                      <p:cBhvr>
                                        <p:cTn id="26" dur="1" fill="hold">
                                          <p:stCondLst>
                                            <p:cond delay="0"/>
                                          </p:stCondLst>
                                        </p:cTn>
                                        <p:tgtEl>
                                          <p:spTgt spid="1030">
                                            <p:txEl>
                                              <p:pRg st="4" end="4"/>
                                            </p:txEl>
                                          </p:spTgt>
                                        </p:tgtEl>
                                        <p:attrNameLst>
                                          <p:attrName>style.visibility</p:attrName>
                                        </p:attrNameLst>
                                      </p:cBhvr>
                                      <p:to>
                                        <p:strVal val="visible"/>
                                      </p:to>
                                    </p:set>
                                    <p:anim calcmode="lin" valueType="num">
                                      <p:cBhvr additive="base">
                                        <p:cTn id="27" dur="500" fill="hold"/>
                                        <p:tgtEl>
                                          <p:spTgt spid="1030">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03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11"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utoUpdateAnimBg="0"/>
      <p:bldP spid="1030" grpId="0" build="p" autoUpdateAnimBg="0" advAuto="2000"/>
    </p:bldLst>
  </p:timing>
  <p:hf hdr="0"/>
  <p:txStyles>
    <p:titleStyle>
      <a:lvl1pPr algn="l" rtl="0" eaLnBrk="1" fontAlgn="base" hangingPunct="1">
        <a:spcBef>
          <a:spcPct val="0"/>
        </a:spcBef>
        <a:spcAft>
          <a:spcPct val="0"/>
        </a:spcAft>
        <a:defRPr sz="3200" b="1">
          <a:solidFill>
            <a:srgbClr val="71BEFF"/>
          </a:solidFill>
          <a:latin typeface="+mj-lt"/>
          <a:ea typeface="+mj-ea"/>
          <a:cs typeface="ＭＳ Ｐゴシック"/>
        </a:defRPr>
      </a:lvl1pPr>
      <a:lvl2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2pPr>
      <a:lvl3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3pPr>
      <a:lvl4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4pPr>
      <a:lvl5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5pPr>
      <a:lvl6pPr marL="4572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6pPr>
      <a:lvl7pPr marL="9144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7pPr>
      <a:lvl8pPr marL="13716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8pPr>
      <a:lvl9pPr marL="18288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9pPr>
    </p:titleStyle>
    <p:bodyStyle>
      <a:lvl1pPr marL="342900" indent="-342900" algn="l" rtl="0" eaLnBrk="1" fontAlgn="base" hangingPunct="1">
        <a:spcBef>
          <a:spcPct val="0"/>
        </a:spcBef>
        <a:spcAft>
          <a:spcPct val="20000"/>
        </a:spcAft>
        <a:buClr>
          <a:srgbClr val="173063"/>
        </a:buClr>
        <a:defRPr sz="2200">
          <a:solidFill>
            <a:schemeClr val="tx1"/>
          </a:solidFill>
          <a:latin typeface="Arial" pitchFamily="34" charset="0"/>
          <a:ea typeface="+mn-ea"/>
          <a:cs typeface="Arial" pitchFamily="34" charset="0"/>
        </a:defRPr>
      </a:lvl1pPr>
      <a:lvl2pPr marL="114300" indent="-457200" algn="l" rtl="0" eaLnBrk="1" fontAlgn="base" hangingPunct="1">
        <a:spcBef>
          <a:spcPct val="20000"/>
        </a:spcBef>
        <a:spcAft>
          <a:spcPct val="0"/>
        </a:spcAft>
        <a:buClr>
          <a:srgbClr val="173063"/>
        </a:buClr>
        <a:buFont typeface="Times"/>
        <a:buChar char="•"/>
        <a:defRPr sz="2200">
          <a:solidFill>
            <a:schemeClr val="tx1"/>
          </a:solidFill>
          <a:latin typeface="Arial" pitchFamily="34" charset="0"/>
          <a:ea typeface="+mn-ea"/>
          <a:cs typeface="Arial" pitchFamily="34" charset="0"/>
        </a:defRPr>
      </a:lvl2pPr>
      <a:lvl3pPr marL="463550" indent="-457200" algn="l" rtl="0" eaLnBrk="1" fontAlgn="base" hangingPunct="1">
        <a:spcBef>
          <a:spcPct val="20000"/>
        </a:spcBef>
        <a:spcAft>
          <a:spcPct val="0"/>
        </a:spcAft>
        <a:buChar char="-"/>
        <a:defRPr sz="2200">
          <a:solidFill>
            <a:schemeClr val="tx1"/>
          </a:solidFill>
          <a:latin typeface="Arial" pitchFamily="34" charset="0"/>
          <a:ea typeface="+mn-ea"/>
          <a:cs typeface="Arial" pitchFamily="34" charset="0"/>
        </a:defRPr>
      </a:lvl3pPr>
      <a:lvl4pPr marL="803275" indent="-457200" algn="l" rtl="0" eaLnBrk="1" fontAlgn="base" hangingPunct="1">
        <a:spcBef>
          <a:spcPct val="20000"/>
        </a:spcBef>
        <a:spcAft>
          <a:spcPct val="0"/>
        </a:spcAft>
        <a:buFont typeface="Arial"/>
        <a:buChar char="•"/>
        <a:defRPr sz="2200">
          <a:solidFill>
            <a:schemeClr val="tx1"/>
          </a:solidFill>
          <a:latin typeface="Arial" pitchFamily="34" charset="0"/>
          <a:ea typeface="+mn-ea"/>
          <a:cs typeface="Arial" pitchFamily="34" charset="0"/>
        </a:defRPr>
      </a:lvl4pPr>
      <a:lvl5pPr marL="1143000" indent="-457200" algn="l" rtl="0" eaLnBrk="1" fontAlgn="base" hangingPunct="1">
        <a:spcBef>
          <a:spcPct val="20000"/>
        </a:spcBef>
        <a:spcAft>
          <a:spcPct val="0"/>
        </a:spcAft>
        <a:buFont typeface="Arial"/>
        <a:buChar char="•"/>
        <a:defRPr sz="2200">
          <a:solidFill>
            <a:schemeClr val="tx1"/>
          </a:solidFill>
          <a:latin typeface="Arial" pitchFamily="34" charset="0"/>
          <a:ea typeface="+mn-ea"/>
          <a:cs typeface="Arial" pitchFamily="34" charset="0"/>
        </a:defRPr>
      </a:lvl5pPr>
      <a:lvl6pPr marL="1600200" indent="174625" algn="l" rtl="0" eaLnBrk="1" fontAlgn="base" hangingPunct="1">
        <a:spcBef>
          <a:spcPct val="20000"/>
        </a:spcBef>
        <a:spcAft>
          <a:spcPct val="0"/>
        </a:spcAft>
        <a:defRPr sz="2200">
          <a:solidFill>
            <a:schemeClr val="tx1"/>
          </a:solidFill>
          <a:latin typeface="+mj-lt"/>
          <a:ea typeface="+mn-ea"/>
        </a:defRPr>
      </a:lvl6pPr>
      <a:lvl7pPr marL="2057400" indent="174625" algn="l" rtl="0" eaLnBrk="1" fontAlgn="base" hangingPunct="1">
        <a:spcBef>
          <a:spcPct val="20000"/>
        </a:spcBef>
        <a:spcAft>
          <a:spcPct val="0"/>
        </a:spcAft>
        <a:defRPr sz="2200">
          <a:solidFill>
            <a:schemeClr val="tx1"/>
          </a:solidFill>
          <a:latin typeface="+mj-lt"/>
          <a:ea typeface="+mn-ea"/>
        </a:defRPr>
      </a:lvl7pPr>
      <a:lvl8pPr marL="2514600" indent="174625" algn="l" rtl="0" eaLnBrk="1" fontAlgn="base" hangingPunct="1">
        <a:spcBef>
          <a:spcPct val="20000"/>
        </a:spcBef>
        <a:spcAft>
          <a:spcPct val="0"/>
        </a:spcAft>
        <a:defRPr sz="2200">
          <a:solidFill>
            <a:schemeClr val="tx1"/>
          </a:solidFill>
          <a:latin typeface="+mj-lt"/>
          <a:ea typeface="+mn-ea"/>
        </a:defRPr>
      </a:lvl8pPr>
      <a:lvl9pPr marL="2971800" indent="174625" algn="l" rtl="0" eaLnBrk="1" fontAlgn="base" hangingPunct="1">
        <a:spcBef>
          <a:spcPct val="20000"/>
        </a:spcBef>
        <a:spcAft>
          <a:spcPct val="0"/>
        </a:spcAft>
        <a:defRPr sz="2200">
          <a:solidFill>
            <a:schemeClr val="tx1"/>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hyperlink" Target="http://www.ethicsupdates.net/" TargetMode="External"/><Relationship Id="rId1" Type="http://schemas.openxmlformats.org/officeDocument/2006/relationships/slideLayout" Target="../slideLayouts/slideLayout5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audio" Target="../media/audio1.bin"/></Relationships>
</file>

<file path=ppt/slides/_rels/slide11.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hyperlink" Target="http://www.washingtonpost.com/opinions/the-harm-of-solitary-confinement-in-prisons/2012/07/01/gJQAiNqgGW_story.html?hpid=z2" TargetMode="External"/><Relationship Id="rId1" Type="http://schemas.openxmlformats.org/officeDocument/2006/relationships/slideLayout" Target="../slideLayouts/slideLayout57.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hyperlink" Target="http://www.pewcenteronthestates.org/uploadedFiles/8015PCTS_Prison08_FINAL_2-1-1_FORWEB.pdf" TargetMode="External"/><Relationship Id="rId5" Type="http://schemas.openxmlformats.org/officeDocument/2006/relationships/hyperlink" Target="http://www.ojp.usdoj.gov/bjs/crimoff.htm#lifetime" TargetMode="External"/><Relationship Id="rId1" Type="http://schemas.openxmlformats.org/officeDocument/2006/relationships/slideLayout" Target="../slideLayouts/slideLayout57.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audio" Target="../media/audio1.bin"/><Relationship Id="rId5" Type="http://schemas.openxmlformats.org/officeDocument/2006/relationships/oleObject" Target="../embeddings/oleObject25.bin"/><Relationship Id="rId6" Type="http://schemas.openxmlformats.org/officeDocument/2006/relationships/image" Target="../media/image7.emf"/><Relationship Id="rId7" Type="http://schemas.openxmlformats.org/officeDocument/2006/relationships/image" Target="../media/image8.png"/><Relationship Id="rId1" Type="http://schemas.openxmlformats.org/officeDocument/2006/relationships/vmlDrawing" Target="../drawings/vmlDrawing25.vml"/><Relationship Id="rId2"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9.png"/><Relationship Id="rId1" Type="http://schemas.openxmlformats.org/officeDocument/2006/relationships/slideLayout" Target="../slideLayouts/slideLayout57.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audio" Target="../media/audio1.bin"/></Relationships>
</file>

<file path=ppt/slides/_rels/slide16.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hyperlink" Target="http://www.eurunion.org/legislat/deathpenalty/eumemorandum.htm" TargetMode="External"/><Relationship Id="rId1" Type="http://schemas.openxmlformats.org/officeDocument/2006/relationships/slideLayout" Target="../slideLayouts/slideLayout57.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3" Type="http://schemas.openxmlformats.org/officeDocument/2006/relationships/hyperlink" Target="http://www.ojp.usdoj.gov/bjs/glance/dr.htm" TargetMode="External"/><Relationship Id="rId4" Type="http://schemas.openxmlformats.org/officeDocument/2006/relationships/image" Target="../media/image10.png"/><Relationship Id="rId1" Type="http://schemas.openxmlformats.org/officeDocument/2006/relationships/slideLayout" Target="../slideLayouts/slideLayout64.xml"/><Relationship Id="rId2" Type="http://schemas.openxmlformats.org/officeDocument/2006/relationships/audio" Target="../media/audio1.bin"/></Relationships>
</file>

<file path=ppt/slides/_rels/slide18.xml.rels><?xml version="1.0" encoding="UTF-8" standalone="yes"?>
<Relationships xmlns="http://schemas.openxmlformats.org/package/2006/relationships"><Relationship Id="rId3" Type="http://schemas.openxmlformats.org/officeDocument/2006/relationships/hyperlink" Target="http://www.tdpf.org.uk/MediaNews_FactResearchGuide_prisons.htm" TargetMode="External"/><Relationship Id="rId4" Type="http://schemas.openxmlformats.org/officeDocument/2006/relationships/hyperlink" Target="http://www.europeansourcebook.org/" TargetMode="External"/><Relationship Id="rId5" Type="http://schemas.openxmlformats.org/officeDocument/2006/relationships/hyperlink" Target="http://www.dw.de/dw/article/0,,15046630,00.html" TargetMode="External"/><Relationship Id="rId1" Type="http://schemas.openxmlformats.org/officeDocument/2006/relationships/slideLayout" Target="../slideLayouts/slideLayout57.xml"/><Relationship Id="rId2" Type="http://schemas.openxmlformats.org/officeDocument/2006/relationships/audio" Target="../media/audio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2.xml"/><Relationship Id="rId3" Type="http://schemas.openxmlformats.org/officeDocument/2006/relationships/audio" Target="../media/audio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audio" Target="../media/audio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audio" Target="../media/audio1.bin"/><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57.xml"/><Relationship Id="rId2" Type="http://schemas.openxmlformats.org/officeDocument/2006/relationships/audio" Target="../media/audio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3.xml"/><Relationship Id="rId3" Type="http://schemas.openxmlformats.org/officeDocument/2006/relationships/audio" Target="../media/audio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audio" Target="../media/audio1.bin"/></Relationships>
</file>

<file path=ppt/slides/_rels/slide8.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hyperlink" Target="http://bjs.ojp.usdoj.gov/content/pub/pdf/cpus10.pdf" TargetMode="External"/><Relationship Id="rId1" Type="http://schemas.openxmlformats.org/officeDocument/2006/relationships/slideLayout" Target="../slideLayouts/slideLayout57.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6.jpg"/><Relationship Id="rId1" Type="http://schemas.openxmlformats.org/officeDocument/2006/relationships/slideLayout" Target="../slideLayouts/slideLayout57.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457200" y="517525"/>
            <a:ext cx="8077200" cy="1143000"/>
          </a:xfrm>
        </p:spPr>
        <p:txBody>
          <a:bodyPr/>
          <a:lstStyle/>
          <a:p>
            <a:r>
              <a:rPr lang="en-US" dirty="0" smtClean="0"/>
              <a:t>Crime &amp; Punishment:</a:t>
            </a:r>
            <a:br>
              <a:rPr lang="en-US" dirty="0" smtClean="0"/>
            </a:br>
            <a:r>
              <a:rPr lang="en-US" dirty="0" smtClean="0"/>
              <a:t>England and US</a:t>
            </a:r>
            <a:endParaRPr lang="en-US" dirty="0"/>
          </a:p>
        </p:txBody>
      </p:sp>
      <p:sp>
        <p:nvSpPr>
          <p:cNvPr id="8" name="Subtitle 7"/>
          <p:cNvSpPr>
            <a:spLocks noGrp="1"/>
          </p:cNvSpPr>
          <p:nvPr>
            <p:ph type="subTitle" idx="1"/>
          </p:nvPr>
        </p:nvSpPr>
        <p:spPr>
          <a:xfrm>
            <a:off x="914400" y="2651416"/>
            <a:ext cx="7239000" cy="2758784"/>
          </a:xfrm>
        </p:spPr>
        <p:txBody>
          <a:bodyPr/>
          <a:lstStyle/>
          <a:p>
            <a:r>
              <a:rPr lang="en-US" dirty="0" smtClean="0"/>
              <a:t>Lawrence M. Hinman, Ph.D.</a:t>
            </a:r>
            <a:endParaRPr lang="en-US" dirty="0"/>
          </a:p>
        </p:txBody>
      </p:sp>
      <p:sp>
        <p:nvSpPr>
          <p:cNvPr id="3" name="Rectangle 26"/>
          <p:cNvSpPr>
            <a:spLocks noGrp="1" noChangeArrowheads="1"/>
          </p:cNvSpPr>
          <p:nvPr>
            <p:ph type="dt" sz="half" idx="10"/>
          </p:nvPr>
        </p:nvSpPr>
        <p:spPr/>
        <p:txBody>
          <a:bodyPr/>
          <a:lstStyle/>
          <a:p>
            <a:fld id="{A40B3291-0C99-3346-B221-0969DADF9277}" type="datetime1">
              <a:rPr lang="en-US" smtClean="0"/>
              <a:pPr/>
              <a:t>8/20/16</a:t>
            </a:fld>
            <a:endParaRPr lang="en-US" b="0" dirty="0">
              <a:solidFill>
                <a:srgbClr val="000000"/>
              </a:solidFill>
            </a:endParaRPr>
          </a:p>
        </p:txBody>
      </p:sp>
      <p:sp>
        <p:nvSpPr>
          <p:cNvPr id="4" name="Rectangle 27"/>
          <p:cNvSpPr>
            <a:spLocks noGrp="1" noChangeArrowheads="1"/>
          </p:cNvSpPr>
          <p:nvPr>
            <p:ph type="ftr" sz="quarter" idx="11"/>
          </p:nvPr>
        </p:nvSpPr>
        <p:spPr/>
        <p:txBody>
          <a:bodyPr/>
          <a:lstStyle/>
          <a:p>
            <a:r>
              <a:rPr lang="en-US" dirty="0"/>
              <a:t>©Lawrence M. </a:t>
            </a:r>
            <a:r>
              <a:rPr lang="en-US" dirty="0" smtClean="0"/>
              <a:t>Hinman, Ph.D.</a:t>
            </a:r>
            <a:endParaRPr lang="en-US" b="0" dirty="0">
              <a:solidFill>
                <a:srgbClr val="000000"/>
              </a:solidFill>
            </a:endParaRPr>
          </a:p>
        </p:txBody>
      </p:sp>
      <p:sp>
        <p:nvSpPr>
          <p:cNvPr id="5" name="Rectangle 28"/>
          <p:cNvSpPr>
            <a:spLocks noGrp="1" noChangeArrowheads="1"/>
          </p:cNvSpPr>
          <p:nvPr>
            <p:ph type="sldNum" sz="quarter" idx="12"/>
          </p:nvPr>
        </p:nvSpPr>
        <p:spPr/>
        <p:txBody>
          <a:bodyPr/>
          <a:lstStyle/>
          <a:p>
            <a:fld id="{16CD6721-21A0-4895-9087-0438F5219F66}" type="slidenum">
              <a:rPr lang="en-US"/>
              <a:pPr/>
              <a:t>1</a:t>
            </a:fld>
            <a:endParaRPr lang="en-US" b="0">
              <a:solidFill>
                <a:srgbClr val="000000"/>
              </a:solidFill>
            </a:endParaRPr>
          </a:p>
        </p:txBody>
      </p:sp>
      <p:sp>
        <p:nvSpPr>
          <p:cNvPr id="7" name="TextBox 6"/>
          <p:cNvSpPr txBox="1"/>
          <p:nvPr/>
        </p:nvSpPr>
        <p:spPr>
          <a:xfrm>
            <a:off x="2819400" y="4800600"/>
            <a:ext cx="4273029" cy="461665"/>
          </a:xfrm>
          <a:prstGeom prst="rect">
            <a:avLst/>
          </a:prstGeom>
          <a:noFill/>
        </p:spPr>
        <p:txBody>
          <a:bodyPr wrap="none" rtlCol="0">
            <a:spAutoFit/>
          </a:bodyPr>
          <a:lstStyle/>
          <a:p>
            <a:r>
              <a:rPr lang="en-US" dirty="0" smtClean="0">
                <a:solidFill>
                  <a:srgbClr val="D9D9D9"/>
                </a:solidFill>
                <a:effectLst>
                  <a:outerShdw blurRad="38100" dist="38100" dir="2700000" algn="tl">
                    <a:srgbClr val="000000">
                      <a:alpha val="43137"/>
                    </a:srgbClr>
                  </a:outerShdw>
                </a:effectLst>
                <a:latin typeface="+mn-lt"/>
                <a:hlinkClick r:id="rId4"/>
              </a:rPr>
              <a:t>http</a:t>
            </a:r>
            <a:r>
              <a:rPr lang="en-US" dirty="0" smtClean="0">
                <a:solidFill>
                  <a:srgbClr val="D9D9D9"/>
                </a:solidFill>
                <a:effectLst>
                  <a:outerShdw blurRad="38100" dist="38100" dir="2700000" algn="tl">
                    <a:srgbClr val="000000">
                      <a:alpha val="43137"/>
                    </a:srgbClr>
                  </a:outerShdw>
                </a:effectLst>
                <a:latin typeface="+mn-lt"/>
                <a:hlinkClick r:id="rId4"/>
              </a:rPr>
              <a:t>://www.EthicsUpdates.net</a:t>
            </a:r>
            <a:endParaRPr lang="en-US" dirty="0">
              <a:solidFill>
                <a:srgbClr val="D9D9D9"/>
              </a:solidFill>
              <a:effectLst>
                <a:outerShdw blurRad="38100" dist="38100" dir="2700000" algn="tl">
                  <a:srgbClr val="000000">
                    <a:alpha val="43137"/>
                  </a:srgbClr>
                </a:outerShdw>
              </a:effectLst>
              <a:latin typeface="+mn-lt"/>
            </a:endParaRPr>
          </a:p>
        </p:txBody>
      </p:sp>
    </p:spTree>
  </p:cSld>
  <p:clrMapOvr>
    <a:masterClrMapping/>
  </p:clrMapOvr>
  <p:transition>
    <p:split orient="vert"/>
    <p:sndAc>
      <p:stSnd>
        <p:snd r:embed="rId3" name="CAMERA.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Sentences</a:t>
            </a:r>
            <a:endParaRPr lang="en-US" dirty="0"/>
          </a:p>
        </p:txBody>
      </p:sp>
      <p:sp>
        <p:nvSpPr>
          <p:cNvPr id="3" name="Content Placeholder 2"/>
          <p:cNvSpPr>
            <a:spLocks noGrp="1"/>
          </p:cNvSpPr>
          <p:nvPr>
            <p:ph idx="1"/>
          </p:nvPr>
        </p:nvSpPr>
        <p:spPr/>
        <p:txBody>
          <a:bodyPr/>
          <a:lstStyle/>
          <a:p>
            <a:r>
              <a:rPr lang="en-US" dirty="0" smtClean="0"/>
              <a:t>England has more life sentences (12,500) than the rest of the EU combined (8,000).</a:t>
            </a:r>
          </a:p>
          <a:p>
            <a:r>
              <a:rPr lang="en-US" dirty="0" smtClean="0"/>
              <a:t>The United States has more than ten times as many prisoners sentenced to life in prison.</a:t>
            </a:r>
          </a:p>
          <a:p>
            <a:endParaRPr lang="en-US" dirty="0" smtClean="0"/>
          </a:p>
          <a:p>
            <a:endParaRPr lang="en-US" dirty="0"/>
          </a:p>
        </p:txBody>
      </p:sp>
      <p:sp>
        <p:nvSpPr>
          <p:cNvPr id="4" name="Date Placeholder 3"/>
          <p:cNvSpPr>
            <a:spLocks noGrp="1"/>
          </p:cNvSpPr>
          <p:nvPr>
            <p:ph type="dt" sz="half" idx="10"/>
          </p:nvPr>
        </p:nvSpPr>
        <p:spPr/>
        <p:txBody>
          <a:bodyPr/>
          <a:lstStyle/>
          <a:p>
            <a:pPr>
              <a:defRPr/>
            </a:pPr>
            <a:fld id="{6375CEED-113F-0847-B821-7A518725587E}" type="datetime1">
              <a:rPr lang="en-US" smtClean="0"/>
              <a:pPr>
                <a:defRPr/>
              </a:pPr>
              <a:t>8/20/16</a:t>
            </a:fld>
            <a:endParaRPr lang="en-US" dirty="0"/>
          </a:p>
        </p:txBody>
      </p:sp>
      <p:sp>
        <p:nvSpPr>
          <p:cNvPr id="5" name="Footer Placeholder 4"/>
          <p:cNvSpPr>
            <a:spLocks noGrp="1"/>
          </p:cNvSpPr>
          <p:nvPr>
            <p:ph type="ftr" sz="quarter" idx="11"/>
          </p:nvPr>
        </p:nvSpPr>
        <p:spPr/>
        <p:txBody>
          <a:bodyPr/>
          <a:lstStyle/>
          <a:p>
            <a:pPr>
              <a:defRPr/>
            </a:pPr>
            <a:r>
              <a:rPr lang="en-US" smtClean="0"/>
              <a:t>© Lawrence M. Hinman, Ph.D.</a:t>
            </a:r>
            <a:endParaRPr lang="en-US" dirty="0"/>
          </a:p>
        </p:txBody>
      </p:sp>
      <p:sp>
        <p:nvSpPr>
          <p:cNvPr id="6" name="Slide Number Placeholder 5"/>
          <p:cNvSpPr>
            <a:spLocks noGrp="1"/>
          </p:cNvSpPr>
          <p:nvPr>
            <p:ph type="sldNum" sz="quarter" idx="12"/>
          </p:nvPr>
        </p:nvSpPr>
        <p:spPr/>
        <p:txBody>
          <a:bodyPr/>
          <a:lstStyle/>
          <a:p>
            <a:pPr>
              <a:defRPr/>
            </a:pPr>
            <a:fld id="{E97C10F6-7C4F-416A-BA55-C61FC9549B0F}" type="slidenum">
              <a:rPr lang="en-US" smtClean="0"/>
              <a:pPr>
                <a:defRPr/>
              </a:pPr>
              <a:t>10</a:t>
            </a:fld>
            <a:endParaRPr lang="en-US" dirty="0"/>
          </a:p>
        </p:txBody>
      </p:sp>
    </p:spTree>
    <p:extLst>
      <p:ext uri="{BB962C8B-B14F-4D97-AF65-F5344CB8AC3E}">
        <p14:creationId xmlns:p14="http://schemas.microsoft.com/office/powerpoint/2010/main" val="2882960539"/>
      </p:ext>
    </p:extLst>
  </p:cSld>
  <p:clrMapOvr>
    <a:masterClrMapping/>
  </p:clrMapOvr>
  <p:transition>
    <p:split orient="vert"/>
    <p:sndAc>
      <p:stSnd>
        <p:snd r:embed="rId2" name="CAMERA.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Solitary Confinement</a:t>
            </a:r>
            <a:endParaRPr lang="en-US" dirty="0"/>
          </a:p>
        </p:txBody>
      </p:sp>
      <p:sp>
        <p:nvSpPr>
          <p:cNvPr id="3" name="Content Placeholder 2"/>
          <p:cNvSpPr>
            <a:spLocks noGrp="1"/>
          </p:cNvSpPr>
          <p:nvPr>
            <p:ph idx="1"/>
          </p:nvPr>
        </p:nvSpPr>
        <p:spPr/>
        <p:txBody>
          <a:bodyPr/>
          <a:lstStyle/>
          <a:p>
            <a:r>
              <a:rPr lang="en-US" dirty="0" smtClean="0"/>
              <a:t>The Panopticon/</a:t>
            </a:r>
            <a:r>
              <a:rPr lang="en-US" dirty="0" err="1" smtClean="0"/>
              <a:t>Supermax</a:t>
            </a:r>
            <a:r>
              <a:rPr lang="en-US" dirty="0" smtClean="0"/>
              <a:t> model is particular well-suited for solitary confinement.</a:t>
            </a:r>
          </a:p>
          <a:p>
            <a:r>
              <a:rPr lang="en-US" dirty="0" smtClean="0"/>
              <a:t>The United States has more prisoners in solitary confinement than any other country.</a:t>
            </a:r>
          </a:p>
          <a:p>
            <a:pPr>
              <a:buFont typeface="Arial"/>
              <a:buChar char="•"/>
            </a:pPr>
            <a:r>
              <a:rPr lang="en-US" dirty="0" smtClean="0"/>
              <a:t>“</a:t>
            </a:r>
            <a:r>
              <a:rPr lang="en-US" dirty="0"/>
              <a:t>An estimated 25,000 people are kept in federal and state </a:t>
            </a:r>
            <a:r>
              <a:rPr lang="en-US" dirty="0" err="1"/>
              <a:t>S</a:t>
            </a:r>
            <a:r>
              <a:rPr lang="en-US" dirty="0" err="1" smtClean="0"/>
              <a:t>upermax</a:t>
            </a:r>
            <a:r>
              <a:rPr lang="en-US" dirty="0" smtClean="0"/>
              <a:t> </a:t>
            </a:r>
            <a:r>
              <a:rPr lang="en-US" dirty="0"/>
              <a:t>prisons in 44 states, and as many as 80,000 may be kept in some other sort of segregated facility</a:t>
            </a:r>
            <a:r>
              <a:rPr lang="en-US" dirty="0" smtClean="0"/>
              <a:t>.” </a:t>
            </a:r>
            <a:r>
              <a:rPr lang="en-US" dirty="0" smtClean="0">
                <a:hlinkClick r:id="rId4"/>
              </a:rPr>
              <a:t>WP</a:t>
            </a:r>
            <a:endParaRPr lang="en-US" dirty="0" smtClean="0"/>
          </a:p>
          <a:p>
            <a:pPr>
              <a:buFont typeface="Arial"/>
              <a:buChar char="•"/>
            </a:pPr>
            <a:r>
              <a:rPr lang="en-US" dirty="0" smtClean="0"/>
              <a:t>Costs more: $60K per year vs. $23K.</a:t>
            </a:r>
          </a:p>
          <a:p>
            <a:pPr>
              <a:buFont typeface="Arial"/>
              <a:buChar char="•"/>
            </a:pPr>
            <a:r>
              <a:rPr lang="en-US" dirty="0" smtClean="0"/>
              <a:t>About half of prison suicides occur in solitary confinement</a:t>
            </a:r>
          </a:p>
          <a:p>
            <a:pPr>
              <a:buFont typeface="Arial"/>
              <a:buChar char="•"/>
            </a:pPr>
            <a:endParaRPr lang="en-US" dirty="0" smtClean="0"/>
          </a:p>
          <a:p>
            <a:pPr>
              <a:buFont typeface="Arial"/>
              <a:buChar char="•"/>
            </a:pPr>
            <a:endParaRPr lang="en-US" dirty="0"/>
          </a:p>
        </p:txBody>
      </p:sp>
      <p:sp>
        <p:nvSpPr>
          <p:cNvPr id="4" name="Date Placeholder 3"/>
          <p:cNvSpPr>
            <a:spLocks noGrp="1"/>
          </p:cNvSpPr>
          <p:nvPr>
            <p:ph type="dt" sz="half" idx="10"/>
          </p:nvPr>
        </p:nvSpPr>
        <p:spPr/>
        <p:txBody>
          <a:bodyPr/>
          <a:lstStyle/>
          <a:p>
            <a:pPr>
              <a:defRPr/>
            </a:pPr>
            <a:fld id="{6375CEED-113F-0847-B821-7A518725587E}" type="datetime1">
              <a:rPr lang="en-US" smtClean="0"/>
              <a:pPr>
                <a:defRPr/>
              </a:pPr>
              <a:t>8/20/16</a:t>
            </a:fld>
            <a:endParaRPr lang="en-US" dirty="0"/>
          </a:p>
        </p:txBody>
      </p:sp>
      <p:sp>
        <p:nvSpPr>
          <p:cNvPr id="5" name="Footer Placeholder 4"/>
          <p:cNvSpPr>
            <a:spLocks noGrp="1"/>
          </p:cNvSpPr>
          <p:nvPr>
            <p:ph type="ftr" sz="quarter" idx="11"/>
          </p:nvPr>
        </p:nvSpPr>
        <p:spPr/>
        <p:txBody>
          <a:bodyPr/>
          <a:lstStyle/>
          <a:p>
            <a:pPr>
              <a:defRPr/>
            </a:pPr>
            <a:r>
              <a:rPr lang="en-US" smtClean="0"/>
              <a:t>© Lawrence M. Hinman, Ph.D.</a:t>
            </a:r>
            <a:endParaRPr lang="en-US" dirty="0"/>
          </a:p>
        </p:txBody>
      </p:sp>
      <p:sp>
        <p:nvSpPr>
          <p:cNvPr id="6" name="Slide Number Placeholder 5"/>
          <p:cNvSpPr>
            <a:spLocks noGrp="1"/>
          </p:cNvSpPr>
          <p:nvPr>
            <p:ph type="sldNum" sz="quarter" idx="12"/>
          </p:nvPr>
        </p:nvSpPr>
        <p:spPr/>
        <p:txBody>
          <a:bodyPr/>
          <a:lstStyle/>
          <a:p>
            <a:pPr>
              <a:defRPr/>
            </a:pPr>
            <a:fld id="{E97C10F6-7C4F-416A-BA55-C61FC9549B0F}" type="slidenum">
              <a:rPr lang="en-US" smtClean="0"/>
              <a:pPr>
                <a:defRPr/>
              </a:pPr>
              <a:t>11</a:t>
            </a:fld>
            <a:endParaRPr lang="en-US" dirty="0"/>
          </a:p>
        </p:txBody>
      </p:sp>
    </p:spTree>
    <p:extLst>
      <p:ext uri="{BB962C8B-B14F-4D97-AF65-F5344CB8AC3E}">
        <p14:creationId xmlns:p14="http://schemas.microsoft.com/office/powerpoint/2010/main" val="1009482821"/>
      </p:ext>
    </p:extLst>
  </p:cSld>
  <p:clrMapOvr>
    <a:masterClrMapping/>
  </p:clrMapOvr>
  <p:transition>
    <p:split orient="vert"/>
    <p:sndAc>
      <p:stSnd>
        <p:snd r:embed="rId3" name="CAMERA.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173163" y="76200"/>
            <a:ext cx="7772400" cy="914400"/>
          </a:xfrm>
        </p:spPr>
        <p:txBody>
          <a:bodyPr/>
          <a:lstStyle/>
          <a:p>
            <a:pPr eaLnBrk="1" hangingPunct="1"/>
            <a:r>
              <a:rPr lang="en-US" dirty="0" smtClean="0"/>
              <a:t>The United States:</a:t>
            </a:r>
            <a:br>
              <a:rPr lang="en-US" dirty="0" smtClean="0"/>
            </a:br>
            <a:r>
              <a:rPr lang="en-US" dirty="0" smtClean="0"/>
              <a:t>A Disturbing Picture</a:t>
            </a:r>
          </a:p>
        </p:txBody>
      </p:sp>
      <p:sp>
        <p:nvSpPr>
          <p:cNvPr id="78851" name="Rectangle 3"/>
          <p:cNvSpPr>
            <a:spLocks noGrp="1" noChangeArrowheads="1"/>
          </p:cNvSpPr>
          <p:nvPr>
            <p:ph idx="1"/>
          </p:nvPr>
        </p:nvSpPr>
        <p:spPr>
          <a:xfrm>
            <a:off x="533400" y="1600200"/>
            <a:ext cx="7772400" cy="4648200"/>
          </a:xfrm>
        </p:spPr>
        <p:txBody>
          <a:bodyPr/>
          <a:lstStyle/>
          <a:p>
            <a:pPr marL="0" indent="0" eaLnBrk="1" hangingPunct="1">
              <a:lnSpc>
                <a:spcPct val="90000"/>
              </a:lnSpc>
            </a:pPr>
            <a:r>
              <a:rPr lang="en-US" sz="2000" dirty="0" smtClean="0"/>
              <a:t>No other country has as many people in prisons and jails as the United States.</a:t>
            </a:r>
          </a:p>
          <a:p>
            <a:pPr eaLnBrk="1" hangingPunct="1">
              <a:lnSpc>
                <a:spcPct val="90000"/>
              </a:lnSpc>
              <a:buFont typeface="Arial"/>
              <a:buChar char="•"/>
            </a:pPr>
            <a:r>
              <a:rPr lang="en-US" sz="2000" dirty="0" smtClean="0"/>
              <a:t>One in 100 Adults Behind Bars (</a:t>
            </a:r>
            <a:r>
              <a:rPr lang="en-US" sz="2000" dirty="0" smtClean="0">
                <a:hlinkClick r:id="rId4"/>
              </a:rPr>
              <a:t>Pew Report</a:t>
            </a:r>
            <a:r>
              <a:rPr lang="en-US" sz="2000" dirty="0" smtClean="0"/>
              <a:t>)</a:t>
            </a:r>
          </a:p>
          <a:p>
            <a:pPr eaLnBrk="1" hangingPunct="1">
              <a:lnSpc>
                <a:spcPct val="90000"/>
              </a:lnSpc>
              <a:buFont typeface="Arial"/>
              <a:buChar char="•"/>
            </a:pPr>
            <a:r>
              <a:rPr lang="en-US" sz="2000" dirty="0" smtClean="0"/>
              <a:t>National prison population tripled from 1987 to 2007</a:t>
            </a:r>
          </a:p>
          <a:p>
            <a:pPr eaLnBrk="1" hangingPunct="1">
              <a:lnSpc>
                <a:spcPct val="90000"/>
              </a:lnSpc>
              <a:buFont typeface="Arial"/>
              <a:buChar char="•"/>
            </a:pPr>
            <a:r>
              <a:rPr lang="en-US" sz="2000" dirty="0" smtClean="0"/>
              <a:t>Currently 2.3 million Americans in prisons and jails</a:t>
            </a:r>
          </a:p>
          <a:p>
            <a:pPr eaLnBrk="1" hangingPunct="1">
              <a:lnSpc>
                <a:spcPct val="90000"/>
              </a:lnSpc>
              <a:buFont typeface="Arial"/>
              <a:buChar char="•"/>
            </a:pPr>
            <a:r>
              <a:rPr lang="en-US" sz="2000" dirty="0" smtClean="0"/>
              <a:t>Cost of prisoner: $25K per year; $65K investment per bed</a:t>
            </a:r>
          </a:p>
          <a:p>
            <a:pPr lvl="1" eaLnBrk="1" hangingPunct="1">
              <a:lnSpc>
                <a:spcPct val="90000"/>
              </a:lnSpc>
            </a:pPr>
            <a:r>
              <a:rPr lang="en-US" sz="2000" dirty="0" smtClean="0"/>
              <a:t>About 1 in every 15 persons will serve time in prison during their lifetime.</a:t>
            </a:r>
          </a:p>
          <a:p>
            <a:pPr lvl="1" eaLnBrk="1" hangingPunct="1">
              <a:lnSpc>
                <a:spcPct val="90000"/>
              </a:lnSpc>
            </a:pPr>
            <a:r>
              <a:rPr lang="en-US" sz="2000" dirty="0" smtClean="0"/>
              <a:t>Almost 1/3 of African Americans will serve time in prison during their lifetimes; 17% of Hispanic males, 5.9% of white males.</a:t>
            </a:r>
          </a:p>
          <a:p>
            <a:pPr lvl="1" eaLnBrk="1" hangingPunct="1">
              <a:lnSpc>
                <a:spcPct val="90000"/>
              </a:lnSpc>
            </a:pPr>
            <a:r>
              <a:rPr lang="en-US" sz="2000" dirty="0" smtClean="0"/>
              <a:t>Men are ten times more likely to go to prison than women.</a:t>
            </a:r>
          </a:p>
          <a:p>
            <a:pPr marL="0" indent="0" eaLnBrk="1" hangingPunct="1">
              <a:lnSpc>
                <a:spcPct val="90000"/>
              </a:lnSpc>
            </a:pPr>
            <a:r>
              <a:rPr lang="en-US" sz="1800" dirty="0" smtClean="0"/>
              <a:t>Source: </a:t>
            </a:r>
            <a:r>
              <a:rPr lang="en-US" sz="1800" dirty="0" smtClean="0">
                <a:hlinkClick r:id="rId5"/>
              </a:rPr>
              <a:t>http://www.ojp.usdoj.gov/bjs/crimoff.htm#lifetime</a:t>
            </a:r>
            <a:r>
              <a:rPr lang="en-US" sz="1800" dirty="0" smtClean="0"/>
              <a:t> </a:t>
            </a:r>
          </a:p>
        </p:txBody>
      </p:sp>
      <p:sp>
        <p:nvSpPr>
          <p:cNvPr id="78852" name="Date Placeholder 3"/>
          <p:cNvSpPr>
            <a:spLocks noGrp="1"/>
          </p:cNvSpPr>
          <p:nvPr>
            <p:ph type="dt" sz="half" idx="10"/>
          </p:nvPr>
        </p:nvSpPr>
        <p:spPr/>
        <p:txBody>
          <a:bodyPr/>
          <a:lstStyle/>
          <a:p>
            <a:pPr>
              <a:defRPr/>
            </a:pPr>
            <a:fld id="{DBE5A3BF-2C28-41DB-B03E-56A7C8708245}" type="datetime1">
              <a:rPr lang="en-US" smtClean="0">
                <a:latin typeface="Garamond" pitchFamily="18" charset="0"/>
              </a:rPr>
              <a:pPr>
                <a:defRPr/>
              </a:pPr>
              <a:t>8/20/16</a:t>
            </a:fld>
            <a:endParaRPr lang="en-US" smtClean="0">
              <a:latin typeface="Garamond" pitchFamily="18" charset="0"/>
            </a:endParaRPr>
          </a:p>
        </p:txBody>
      </p:sp>
      <p:sp>
        <p:nvSpPr>
          <p:cNvPr id="78853" name="Footer Placeholder 4"/>
          <p:cNvSpPr>
            <a:spLocks noGrp="1"/>
          </p:cNvSpPr>
          <p:nvPr>
            <p:ph type="ftr" sz="quarter" idx="11"/>
          </p:nvPr>
        </p:nvSpPr>
        <p:spPr/>
        <p:txBody>
          <a:bodyPr/>
          <a:lstStyle/>
          <a:p>
            <a:pPr>
              <a:defRPr/>
            </a:pPr>
            <a:r>
              <a:rPr lang="en-US" smtClean="0">
                <a:latin typeface="Garamond" pitchFamily="18" charset="0"/>
              </a:rPr>
              <a:t>(c) Lawrence M. Hinman, Ph.D.</a:t>
            </a:r>
          </a:p>
        </p:txBody>
      </p:sp>
      <p:sp>
        <p:nvSpPr>
          <p:cNvPr id="78854" name="Slide Number Placeholder 5"/>
          <p:cNvSpPr>
            <a:spLocks noGrp="1"/>
          </p:cNvSpPr>
          <p:nvPr>
            <p:ph type="sldNum" sz="quarter" idx="12"/>
          </p:nvPr>
        </p:nvSpPr>
        <p:spPr/>
        <p:txBody>
          <a:bodyPr/>
          <a:lstStyle/>
          <a:p>
            <a:pPr>
              <a:defRPr/>
            </a:pPr>
            <a:fld id="{8EA26254-5422-49B8-B885-D7AC57BABFDC}" type="slidenum">
              <a:rPr lang="en-US" smtClean="0">
                <a:latin typeface="Garamond" pitchFamily="18" charset="0"/>
              </a:rPr>
              <a:pPr>
                <a:defRPr/>
              </a:pPr>
              <a:t>12</a:t>
            </a:fld>
            <a:endParaRPr lang="en-US" smtClean="0">
              <a:latin typeface="Garamond" pitchFamily="18" charset="0"/>
            </a:endParaRPr>
          </a:p>
        </p:txBody>
      </p:sp>
    </p:spTree>
    <p:extLst>
      <p:ext uri="{BB962C8B-B14F-4D97-AF65-F5344CB8AC3E}">
        <p14:creationId xmlns:p14="http://schemas.microsoft.com/office/powerpoint/2010/main" val="1544923853"/>
      </p:ext>
    </p:extLst>
  </p:cSld>
  <p:clrMapOvr>
    <a:masterClrMapping/>
  </p:clrMapOvr>
  <p:transition>
    <p:split orient="vert"/>
    <p:sndAc>
      <p:stSnd>
        <p:snd r:embed="rId3" name="CAMERA.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smtClean="0"/>
              <a:t>A Disturbing Picture, 2</a:t>
            </a:r>
          </a:p>
        </p:txBody>
      </p:sp>
      <p:sp>
        <p:nvSpPr>
          <p:cNvPr id="79876" name="Date Placeholder 3"/>
          <p:cNvSpPr>
            <a:spLocks noGrp="1"/>
          </p:cNvSpPr>
          <p:nvPr>
            <p:ph type="dt" sz="half" idx="10"/>
          </p:nvPr>
        </p:nvSpPr>
        <p:spPr/>
        <p:txBody>
          <a:bodyPr/>
          <a:lstStyle/>
          <a:p>
            <a:pPr>
              <a:defRPr/>
            </a:pPr>
            <a:fld id="{0E9F27AC-A0A9-4721-A065-1EC63AA64BA6}" type="datetime1">
              <a:rPr lang="en-US" smtClean="0">
                <a:latin typeface="Garamond" pitchFamily="18" charset="0"/>
              </a:rPr>
              <a:pPr>
                <a:defRPr/>
              </a:pPr>
              <a:t>8/20/16</a:t>
            </a:fld>
            <a:endParaRPr lang="en-US" smtClean="0">
              <a:latin typeface="Garamond" pitchFamily="18" charset="0"/>
            </a:endParaRPr>
          </a:p>
        </p:txBody>
      </p:sp>
      <p:sp>
        <p:nvSpPr>
          <p:cNvPr id="79877" name="Footer Placeholder 4"/>
          <p:cNvSpPr>
            <a:spLocks noGrp="1"/>
          </p:cNvSpPr>
          <p:nvPr>
            <p:ph type="ftr" sz="quarter" idx="11"/>
          </p:nvPr>
        </p:nvSpPr>
        <p:spPr/>
        <p:txBody>
          <a:bodyPr/>
          <a:lstStyle/>
          <a:p>
            <a:pPr>
              <a:defRPr/>
            </a:pPr>
            <a:r>
              <a:rPr lang="en-US" smtClean="0">
                <a:latin typeface="Garamond" pitchFamily="18" charset="0"/>
              </a:rPr>
              <a:t>(c) Lawrence M. Hinman, Ph.D.</a:t>
            </a:r>
          </a:p>
        </p:txBody>
      </p:sp>
      <p:sp>
        <p:nvSpPr>
          <p:cNvPr id="79878" name="Slide Number Placeholder 5"/>
          <p:cNvSpPr>
            <a:spLocks noGrp="1"/>
          </p:cNvSpPr>
          <p:nvPr>
            <p:ph type="sldNum" sz="quarter" idx="12"/>
          </p:nvPr>
        </p:nvSpPr>
        <p:spPr/>
        <p:txBody>
          <a:bodyPr/>
          <a:lstStyle/>
          <a:p>
            <a:pPr>
              <a:defRPr/>
            </a:pPr>
            <a:fld id="{5F4D4B3A-59FC-4BAF-BEEA-BD73833DE1F1}" type="slidenum">
              <a:rPr lang="en-US" smtClean="0">
                <a:latin typeface="Garamond" pitchFamily="18" charset="0"/>
              </a:rPr>
              <a:pPr>
                <a:defRPr/>
              </a:pPr>
              <a:t>13</a:t>
            </a:fld>
            <a:endParaRPr lang="en-US" smtClean="0">
              <a:latin typeface="Garamond" pitchFamily="18" charset="0"/>
            </a:endParaRPr>
          </a:p>
        </p:txBody>
      </p:sp>
      <p:graphicFrame>
        <p:nvGraphicFramePr>
          <p:cNvPr id="578563" name="Object 3"/>
          <p:cNvGraphicFramePr>
            <a:graphicFrameLocks noChangeAspect="1"/>
          </p:cNvGraphicFramePr>
          <p:nvPr/>
        </p:nvGraphicFramePr>
        <p:xfrm>
          <a:off x="5562600" y="1752600"/>
          <a:ext cx="3140075" cy="4064000"/>
        </p:xfrm>
        <a:graphic>
          <a:graphicData uri="http://schemas.openxmlformats.org/presentationml/2006/ole">
            <mc:AlternateContent xmlns:mc="http://schemas.openxmlformats.org/markup-compatibility/2006">
              <mc:Choice xmlns:v="urn:schemas-microsoft-com:vml" Requires="v">
                <p:oleObj spid="_x0000_s1046" name="Acrobat Document" r:id="rId5" imgW="5829194" imgH="7543564" progId="AcroExch.Document.7">
                  <p:embed/>
                </p:oleObj>
              </mc:Choice>
              <mc:Fallback>
                <p:oleObj name="Acrobat Document" r:id="rId5" imgW="5829194" imgH="7543564" progId="AcroExch.Document.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1752600"/>
                        <a:ext cx="3140075" cy="406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578564" name="Picture 4"/>
          <p:cNvPicPr>
            <a:picLocks noGrp="1" noChangeAspect="1" noChangeArrowheads="1"/>
          </p:cNvPicPr>
          <p:nvPr>
            <p:ph idx="1"/>
          </p:nvPr>
        </p:nvPicPr>
        <p:blipFill>
          <a:blip r:embed="rId7"/>
          <a:srcRect/>
          <a:stretch>
            <a:fillRect/>
          </a:stretch>
        </p:blipFill>
        <p:spPr bwMode="auto">
          <a:xfrm>
            <a:off x="1066800" y="1746087"/>
            <a:ext cx="3877267" cy="4197513"/>
          </a:xfrm>
          <a:prstGeom prst="rect">
            <a:avLst/>
          </a:prstGeom>
          <a:noFill/>
          <a:ln w="9525">
            <a:noFill/>
            <a:miter lim="800000"/>
            <a:headEnd/>
            <a:tailEnd/>
          </a:ln>
          <a:effectLst/>
        </p:spPr>
      </p:pic>
    </p:spTree>
    <p:extLst>
      <p:ext uri="{BB962C8B-B14F-4D97-AF65-F5344CB8AC3E}">
        <p14:creationId xmlns:p14="http://schemas.microsoft.com/office/powerpoint/2010/main" val="286349088"/>
      </p:ext>
    </p:extLst>
  </p:cSld>
  <p:clrMapOvr>
    <a:masterClrMapping/>
  </p:clrMapOvr>
  <p:transition>
    <p:split orient="vert"/>
    <p:sndAc>
      <p:stSnd>
        <p:snd r:embed="rId4" name="CAMERA.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smtClean="0"/>
              <a:t>Increasing Incarceration Rate</a:t>
            </a:r>
          </a:p>
        </p:txBody>
      </p:sp>
      <p:sp>
        <p:nvSpPr>
          <p:cNvPr id="81923" name="Text Placeholder 2"/>
          <p:cNvSpPr>
            <a:spLocks noGrp="1"/>
          </p:cNvSpPr>
          <p:nvPr>
            <p:ph idx="1"/>
          </p:nvPr>
        </p:nvSpPr>
        <p:spPr>
          <a:xfrm>
            <a:off x="762000" y="1905000"/>
            <a:ext cx="3124200" cy="4191000"/>
          </a:xfrm>
        </p:spPr>
        <p:txBody>
          <a:bodyPr/>
          <a:lstStyle/>
          <a:p>
            <a:pPr marL="0" indent="0" eaLnBrk="1" hangingPunct="1"/>
            <a:r>
              <a:rPr lang="en-US" dirty="0" smtClean="0"/>
              <a:t>Incarceration rates have soared during the past three decades.</a:t>
            </a:r>
          </a:p>
        </p:txBody>
      </p:sp>
      <p:sp>
        <p:nvSpPr>
          <p:cNvPr id="81924" name="Date Placeholder 4"/>
          <p:cNvSpPr>
            <a:spLocks noGrp="1"/>
          </p:cNvSpPr>
          <p:nvPr>
            <p:ph type="dt" sz="half" idx="10"/>
          </p:nvPr>
        </p:nvSpPr>
        <p:spPr/>
        <p:txBody>
          <a:bodyPr/>
          <a:lstStyle/>
          <a:p>
            <a:pPr>
              <a:defRPr/>
            </a:pPr>
            <a:fld id="{DDF6C229-28C8-4FCC-B583-65ACA8C7AEDE}" type="datetime1">
              <a:rPr lang="en-US" smtClean="0">
                <a:latin typeface="Garamond" pitchFamily="18" charset="0"/>
              </a:rPr>
              <a:pPr>
                <a:defRPr/>
              </a:pPr>
              <a:t>8/20/16</a:t>
            </a:fld>
            <a:endParaRPr lang="en-US" smtClean="0">
              <a:latin typeface="Garamond" pitchFamily="18" charset="0"/>
            </a:endParaRPr>
          </a:p>
        </p:txBody>
      </p:sp>
      <p:sp>
        <p:nvSpPr>
          <p:cNvPr id="81925" name="Footer Placeholder 5"/>
          <p:cNvSpPr>
            <a:spLocks noGrp="1"/>
          </p:cNvSpPr>
          <p:nvPr>
            <p:ph type="ftr" sz="quarter" idx="11"/>
          </p:nvPr>
        </p:nvSpPr>
        <p:spPr/>
        <p:txBody>
          <a:bodyPr/>
          <a:lstStyle/>
          <a:p>
            <a:pPr>
              <a:defRPr/>
            </a:pPr>
            <a:r>
              <a:rPr lang="en-US" smtClean="0">
                <a:latin typeface="Garamond" pitchFamily="18" charset="0"/>
              </a:rPr>
              <a:t>(c) Lawrence M. Hinman, Ph.D.</a:t>
            </a:r>
          </a:p>
        </p:txBody>
      </p:sp>
      <p:sp>
        <p:nvSpPr>
          <p:cNvPr id="81926" name="Slide Number Placeholder 6"/>
          <p:cNvSpPr>
            <a:spLocks noGrp="1"/>
          </p:cNvSpPr>
          <p:nvPr>
            <p:ph type="sldNum" sz="quarter" idx="12"/>
          </p:nvPr>
        </p:nvSpPr>
        <p:spPr/>
        <p:txBody>
          <a:bodyPr/>
          <a:lstStyle/>
          <a:p>
            <a:pPr>
              <a:defRPr/>
            </a:pPr>
            <a:fld id="{DA7ADA0A-50A7-494E-A073-739EBBF1E0A4}" type="slidenum">
              <a:rPr lang="en-US" smtClean="0">
                <a:latin typeface="Garamond" pitchFamily="18" charset="0"/>
              </a:rPr>
              <a:pPr>
                <a:defRPr/>
              </a:pPr>
              <a:t>14</a:t>
            </a:fld>
            <a:endParaRPr lang="en-US" smtClean="0">
              <a:latin typeface="Garamond" pitchFamily="18" charset="0"/>
            </a:endParaRPr>
          </a:p>
        </p:txBody>
      </p:sp>
      <p:pic>
        <p:nvPicPr>
          <p:cNvPr id="614401" name="Picture 1"/>
          <p:cNvPicPr>
            <a:picLocks noChangeAspect="1" noChangeArrowheads="1"/>
          </p:cNvPicPr>
          <p:nvPr/>
        </p:nvPicPr>
        <p:blipFill>
          <a:blip r:embed="rId4"/>
          <a:srcRect/>
          <a:stretch>
            <a:fillRect/>
          </a:stretch>
        </p:blipFill>
        <p:spPr bwMode="auto">
          <a:xfrm>
            <a:off x="4038600" y="2286000"/>
            <a:ext cx="4521857" cy="3614737"/>
          </a:xfrm>
          <a:prstGeom prst="rect">
            <a:avLst/>
          </a:prstGeom>
          <a:noFill/>
          <a:ln w="9525">
            <a:noFill/>
            <a:miter lim="800000"/>
            <a:headEnd/>
            <a:tailEnd/>
          </a:ln>
          <a:effectLst/>
        </p:spPr>
      </p:pic>
    </p:spTree>
    <p:extLst>
      <p:ext uri="{BB962C8B-B14F-4D97-AF65-F5344CB8AC3E}">
        <p14:creationId xmlns:p14="http://schemas.microsoft.com/office/powerpoint/2010/main" val="3818622575"/>
      </p:ext>
    </p:extLst>
  </p:cSld>
  <p:clrMapOvr>
    <a:masterClrMapping/>
  </p:clrMapOvr>
  <p:transition>
    <p:split orient="vert"/>
    <p:sndAc>
      <p:stSnd>
        <p:snd r:embed="rId3" name="CAMERA.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Punishment: The UK</a:t>
            </a:r>
            <a:endParaRPr lang="en-US" dirty="0"/>
          </a:p>
        </p:txBody>
      </p:sp>
      <p:sp>
        <p:nvSpPr>
          <p:cNvPr id="3" name="Content Placeholder 2"/>
          <p:cNvSpPr>
            <a:spLocks noGrp="1"/>
          </p:cNvSpPr>
          <p:nvPr>
            <p:ph idx="1"/>
          </p:nvPr>
        </p:nvSpPr>
        <p:spPr/>
        <p:txBody>
          <a:bodyPr/>
          <a:lstStyle/>
          <a:p>
            <a:r>
              <a:rPr lang="en-US" dirty="0" smtClean="0"/>
              <a:t>Capital punishment for murder was abolished in England in 1969, after a provisional suspension of hanging in 1964, the date of the last execution in England.</a:t>
            </a:r>
          </a:p>
          <a:p>
            <a:r>
              <a:rPr lang="en-US" dirty="0" smtClean="0"/>
              <a:t>Capital punishment was banned for all crimes in 1998, when capital punishment for treason and for </a:t>
            </a:r>
            <a:r>
              <a:rPr lang="en-US" dirty="0" err="1" smtClean="0"/>
              <a:t>pirrcy</a:t>
            </a:r>
            <a:r>
              <a:rPr lang="en-US" dirty="0" smtClean="0"/>
              <a:t> with violence was abolished.</a:t>
            </a:r>
          </a:p>
          <a:p>
            <a:r>
              <a:rPr lang="en-US" dirty="0" smtClean="0"/>
              <a:t>The EU is opposed to the use of the death penalty, encourages its abolition, but lacks the authority to intervene in the internal affairs of member nations.</a:t>
            </a:r>
          </a:p>
          <a:p>
            <a:endParaRPr lang="en-US" dirty="0" smtClean="0"/>
          </a:p>
          <a:p>
            <a:endParaRPr lang="en-US" dirty="0"/>
          </a:p>
        </p:txBody>
      </p:sp>
      <p:sp>
        <p:nvSpPr>
          <p:cNvPr id="4" name="Date Placeholder 3"/>
          <p:cNvSpPr>
            <a:spLocks noGrp="1"/>
          </p:cNvSpPr>
          <p:nvPr>
            <p:ph type="dt" sz="half" idx="10"/>
          </p:nvPr>
        </p:nvSpPr>
        <p:spPr/>
        <p:txBody>
          <a:bodyPr/>
          <a:lstStyle/>
          <a:p>
            <a:pPr>
              <a:defRPr/>
            </a:pPr>
            <a:fld id="{6375CEED-113F-0847-B821-7A518725587E}" type="datetime1">
              <a:rPr lang="en-US" smtClean="0"/>
              <a:pPr>
                <a:defRPr/>
              </a:pPr>
              <a:t>8/20/16</a:t>
            </a:fld>
            <a:endParaRPr lang="en-US" dirty="0"/>
          </a:p>
        </p:txBody>
      </p:sp>
      <p:sp>
        <p:nvSpPr>
          <p:cNvPr id="5" name="Footer Placeholder 4"/>
          <p:cNvSpPr>
            <a:spLocks noGrp="1"/>
          </p:cNvSpPr>
          <p:nvPr>
            <p:ph type="ftr" sz="quarter" idx="11"/>
          </p:nvPr>
        </p:nvSpPr>
        <p:spPr/>
        <p:txBody>
          <a:bodyPr/>
          <a:lstStyle/>
          <a:p>
            <a:pPr>
              <a:defRPr/>
            </a:pPr>
            <a:r>
              <a:rPr lang="en-US" smtClean="0"/>
              <a:t>© Lawrence M. Hinman, Ph.D.</a:t>
            </a:r>
            <a:endParaRPr lang="en-US" dirty="0"/>
          </a:p>
        </p:txBody>
      </p:sp>
      <p:sp>
        <p:nvSpPr>
          <p:cNvPr id="6" name="Slide Number Placeholder 5"/>
          <p:cNvSpPr>
            <a:spLocks noGrp="1"/>
          </p:cNvSpPr>
          <p:nvPr>
            <p:ph type="sldNum" sz="quarter" idx="12"/>
          </p:nvPr>
        </p:nvSpPr>
        <p:spPr/>
        <p:txBody>
          <a:bodyPr/>
          <a:lstStyle/>
          <a:p>
            <a:pPr>
              <a:defRPr/>
            </a:pPr>
            <a:fld id="{E97C10F6-7C4F-416A-BA55-C61FC9549B0F}" type="slidenum">
              <a:rPr lang="en-US" smtClean="0"/>
              <a:pPr>
                <a:defRPr/>
              </a:pPr>
              <a:t>15</a:t>
            </a:fld>
            <a:endParaRPr lang="en-US" dirty="0"/>
          </a:p>
        </p:txBody>
      </p:sp>
    </p:spTree>
    <p:extLst>
      <p:ext uri="{BB962C8B-B14F-4D97-AF65-F5344CB8AC3E}">
        <p14:creationId xmlns:p14="http://schemas.microsoft.com/office/powerpoint/2010/main" val="3311581165"/>
      </p:ext>
    </p:extLst>
  </p:cSld>
  <p:clrMapOvr>
    <a:masterClrMapping/>
  </p:clrMapOvr>
  <p:transition>
    <p:split orient="vert"/>
    <p:sndAc>
      <p:stSnd>
        <p:snd r:embed="rId2" name="CAMERA.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European Union</a:t>
            </a:r>
            <a:endParaRPr lang="en-US" dirty="0"/>
          </a:p>
        </p:txBody>
      </p:sp>
      <p:sp>
        <p:nvSpPr>
          <p:cNvPr id="3" name="Content Placeholder 2"/>
          <p:cNvSpPr>
            <a:spLocks noGrp="1"/>
          </p:cNvSpPr>
          <p:nvPr>
            <p:ph idx="1"/>
          </p:nvPr>
        </p:nvSpPr>
        <p:spPr/>
        <p:txBody>
          <a:bodyPr/>
          <a:lstStyle/>
          <a:p>
            <a:r>
              <a:rPr lang="en-US" dirty="0" smtClean="0">
                <a:hlinkClick r:id="rId4"/>
              </a:rPr>
              <a:t>The EU position</a:t>
            </a:r>
            <a:r>
              <a:rPr lang="en-US" dirty="0" smtClean="0"/>
              <a:t>:</a:t>
            </a:r>
          </a:p>
          <a:p>
            <a:r>
              <a:rPr lang="en-US" dirty="0" smtClean="0"/>
              <a:t>“The </a:t>
            </a:r>
            <a:r>
              <a:rPr lang="en-US" dirty="0"/>
              <a:t>European Union (EU) is opposed to the death penalty in all cases and has consistently espoused its universal abolition, working towards this goal. In countries which maintain the death penalty, the EU aims at the progressive restriction of its scope and respect for the strict conditions, set forth in several international human rights instruments, under which the capital punishment may be used, as well as at the establishment of a moratorium on executions so as to completely eliminate the death penalty</a:t>
            </a:r>
            <a:r>
              <a:rPr lang="en-US" dirty="0" smtClean="0"/>
              <a:t>.”</a:t>
            </a:r>
            <a:endParaRPr lang="en-US" dirty="0"/>
          </a:p>
        </p:txBody>
      </p:sp>
      <p:sp>
        <p:nvSpPr>
          <p:cNvPr id="4" name="Date Placeholder 3"/>
          <p:cNvSpPr>
            <a:spLocks noGrp="1"/>
          </p:cNvSpPr>
          <p:nvPr>
            <p:ph type="dt" sz="half" idx="10"/>
          </p:nvPr>
        </p:nvSpPr>
        <p:spPr/>
        <p:txBody>
          <a:bodyPr/>
          <a:lstStyle/>
          <a:p>
            <a:pPr>
              <a:defRPr/>
            </a:pPr>
            <a:fld id="{6375CEED-113F-0847-B821-7A518725587E}" type="datetime1">
              <a:rPr lang="en-US" smtClean="0"/>
              <a:pPr>
                <a:defRPr/>
              </a:pPr>
              <a:t>8/20/16</a:t>
            </a:fld>
            <a:endParaRPr lang="en-US" dirty="0"/>
          </a:p>
        </p:txBody>
      </p:sp>
      <p:sp>
        <p:nvSpPr>
          <p:cNvPr id="5" name="Footer Placeholder 4"/>
          <p:cNvSpPr>
            <a:spLocks noGrp="1"/>
          </p:cNvSpPr>
          <p:nvPr>
            <p:ph type="ftr" sz="quarter" idx="11"/>
          </p:nvPr>
        </p:nvSpPr>
        <p:spPr/>
        <p:txBody>
          <a:bodyPr/>
          <a:lstStyle/>
          <a:p>
            <a:pPr>
              <a:defRPr/>
            </a:pPr>
            <a:r>
              <a:rPr lang="en-US" smtClean="0"/>
              <a:t>© Lawrence M. Hinman, Ph.D.</a:t>
            </a:r>
            <a:endParaRPr lang="en-US" dirty="0"/>
          </a:p>
        </p:txBody>
      </p:sp>
      <p:sp>
        <p:nvSpPr>
          <p:cNvPr id="6" name="Slide Number Placeholder 5"/>
          <p:cNvSpPr>
            <a:spLocks noGrp="1"/>
          </p:cNvSpPr>
          <p:nvPr>
            <p:ph type="sldNum" sz="quarter" idx="12"/>
          </p:nvPr>
        </p:nvSpPr>
        <p:spPr/>
        <p:txBody>
          <a:bodyPr/>
          <a:lstStyle/>
          <a:p>
            <a:pPr>
              <a:defRPr/>
            </a:pPr>
            <a:fld id="{E97C10F6-7C4F-416A-BA55-C61FC9549B0F}" type="slidenum">
              <a:rPr lang="en-US" smtClean="0"/>
              <a:pPr>
                <a:defRPr/>
              </a:pPr>
              <a:t>16</a:t>
            </a:fld>
            <a:endParaRPr lang="en-US" dirty="0"/>
          </a:p>
        </p:txBody>
      </p:sp>
    </p:spTree>
    <p:extLst>
      <p:ext uri="{BB962C8B-B14F-4D97-AF65-F5344CB8AC3E}">
        <p14:creationId xmlns:p14="http://schemas.microsoft.com/office/powerpoint/2010/main" val="2094253014"/>
      </p:ext>
    </p:extLst>
  </p:cSld>
  <p:clrMapOvr>
    <a:masterClrMapping/>
  </p:clrMapOvr>
  <p:transition>
    <p:split orient="vert"/>
    <p:sndAc>
      <p:stSnd>
        <p:snd r:embed="rId3" name="CAMERA.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B30B4C-091D-DC42-9D0D-834E528F54D8}" type="datetime1">
              <a:rPr lang="en-US"/>
              <a:pPr/>
              <a:t>8/20/16</a:t>
            </a:fld>
            <a:endParaRPr lang="en-US" b="0">
              <a:solidFill>
                <a:schemeClr val="tx1"/>
              </a:solidFill>
            </a:endParaRPr>
          </a:p>
        </p:txBody>
      </p:sp>
      <p:sp>
        <p:nvSpPr>
          <p:cNvPr id="6" name="Footer Placeholder 5"/>
          <p:cNvSpPr>
            <a:spLocks noGrp="1"/>
          </p:cNvSpPr>
          <p:nvPr>
            <p:ph type="ftr" sz="quarter" idx="11"/>
          </p:nvPr>
        </p:nvSpPr>
        <p:spPr/>
        <p:txBody>
          <a:bodyPr/>
          <a:lstStyle/>
          <a:p>
            <a:r>
              <a:rPr lang="en-US"/>
              <a:t>Lawrence M. Hinman</a:t>
            </a:r>
            <a:endParaRPr lang="en-US" b="0">
              <a:solidFill>
                <a:schemeClr val="tx1"/>
              </a:solidFill>
            </a:endParaRPr>
          </a:p>
        </p:txBody>
      </p:sp>
      <p:sp>
        <p:nvSpPr>
          <p:cNvPr id="7" name="Slide Number Placeholder 6"/>
          <p:cNvSpPr>
            <a:spLocks noGrp="1"/>
          </p:cNvSpPr>
          <p:nvPr>
            <p:ph type="sldNum" sz="quarter" idx="12"/>
          </p:nvPr>
        </p:nvSpPr>
        <p:spPr/>
        <p:txBody>
          <a:bodyPr/>
          <a:lstStyle/>
          <a:p>
            <a:fld id="{B2E441BC-7B9B-E44E-89DC-7732F55353EF}" type="slidenum">
              <a:rPr lang="en-US"/>
              <a:pPr/>
              <a:t>17</a:t>
            </a:fld>
            <a:endParaRPr lang="en-US" b="0">
              <a:solidFill>
                <a:schemeClr val="tx1"/>
              </a:solidFill>
            </a:endParaRPr>
          </a:p>
        </p:txBody>
      </p:sp>
      <p:sp>
        <p:nvSpPr>
          <p:cNvPr id="21506" name="Rectangle 2"/>
          <p:cNvSpPr>
            <a:spLocks noGrp="1" noChangeArrowheads="1"/>
          </p:cNvSpPr>
          <p:nvPr>
            <p:ph type="title"/>
          </p:nvPr>
        </p:nvSpPr>
        <p:spPr>
          <a:xfrm>
            <a:off x="609600" y="0"/>
            <a:ext cx="7772400" cy="1143000"/>
          </a:xfrm>
        </p:spPr>
        <p:txBody>
          <a:bodyPr/>
          <a:lstStyle/>
          <a:p>
            <a:r>
              <a:rPr lang="en-US" dirty="0" smtClean="0">
                <a:solidFill>
                  <a:schemeClr val="bg1"/>
                </a:solidFill>
              </a:rPr>
              <a:t>U.S. Use </a:t>
            </a:r>
            <a:r>
              <a:rPr lang="en-US" dirty="0">
                <a:solidFill>
                  <a:schemeClr val="bg1"/>
                </a:solidFill>
              </a:rPr>
              <a:t>of Death </a:t>
            </a:r>
            <a:r>
              <a:rPr lang="en-US" dirty="0" smtClean="0">
                <a:solidFill>
                  <a:schemeClr val="bg1"/>
                </a:solidFill>
              </a:rPr>
              <a:t>Penalty</a:t>
            </a:r>
            <a:endParaRPr lang="en-US" dirty="0">
              <a:solidFill>
                <a:schemeClr val="bg1"/>
              </a:solidFill>
            </a:endParaRPr>
          </a:p>
        </p:txBody>
      </p:sp>
      <p:sp>
        <p:nvSpPr>
          <p:cNvPr id="21507" name="Rectangle 3"/>
          <p:cNvSpPr>
            <a:spLocks noGrp="1" noChangeArrowheads="1"/>
          </p:cNvSpPr>
          <p:nvPr>
            <p:ph type="body" sz="half" idx="1"/>
          </p:nvPr>
        </p:nvSpPr>
        <p:spPr>
          <a:xfrm>
            <a:off x="1295400" y="5257800"/>
            <a:ext cx="7513638" cy="685800"/>
          </a:xfrm>
        </p:spPr>
        <p:txBody>
          <a:bodyPr/>
          <a:lstStyle/>
          <a:p>
            <a:pPr algn="ctr">
              <a:buFont typeface="Monotype Sorts" charset="0"/>
              <a:buNone/>
            </a:pPr>
            <a:r>
              <a:rPr lang="en-US" sz="2800" dirty="0">
                <a:hlinkClick r:id="rId3"/>
              </a:rPr>
              <a:t>Department of Justice</a:t>
            </a:r>
            <a:endParaRPr lang="en-US" sz="2800" dirty="0"/>
          </a:p>
        </p:txBody>
      </p:sp>
      <p:pic>
        <p:nvPicPr>
          <p:cNvPr id="21510" name="Picture 6" descr="C:\My Presentations\Social Ethics\Death Penalty\deathrow.gif"/>
          <p:cNvPicPr>
            <a:picLocks noGrp="1" noChangeAspect="1" noChangeArrowheads="1"/>
          </p:cNvPicPr>
          <p:nvPr>
            <p:ph type="clipArt" sz="half" idx="2"/>
          </p:nvPr>
        </p:nvPicPr>
        <p:blipFill>
          <a:blip r:embed="rId4">
            <a:extLst>
              <a:ext uri="{28A0092B-C50C-407E-A947-70E740481C1C}">
                <a14:useLocalDpi xmlns:a14="http://schemas.microsoft.com/office/drawing/2010/main" val="0"/>
              </a:ext>
            </a:extLst>
          </a:blip>
          <a:srcRect/>
          <a:stretch>
            <a:fillRect/>
          </a:stretch>
        </p:blipFill>
        <p:spPr>
          <a:xfrm>
            <a:off x="2438400" y="1447800"/>
            <a:ext cx="5364163" cy="37274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4535561"/>
      </p:ext>
    </p:extLst>
  </p:cSld>
  <p:clrMapOvr>
    <a:masterClrMapping/>
  </p:clrMapOvr>
  <p:transition>
    <p:split orient="vert"/>
    <p:sndAc>
      <p:stSnd>
        <p:snd r:embed="rId2" name="CAMERA.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t>On prison, the UK, and drugs:</a:t>
            </a:r>
          </a:p>
          <a:p>
            <a:pPr>
              <a:buFont typeface="Arial"/>
              <a:buChar char="•"/>
            </a:pPr>
            <a:r>
              <a:rPr lang="en-US" dirty="0">
                <a:hlinkClick r:id="rId3"/>
              </a:rPr>
              <a:t>http://www.tdpf.org.uk/MediaNews_FactResearchGuide_prisons.htm#</a:t>
            </a:r>
            <a:r>
              <a:rPr lang="en-US" dirty="0" smtClean="0">
                <a:hlinkClick r:id="rId3"/>
              </a:rPr>
              <a:t>number</a:t>
            </a:r>
            <a:endParaRPr lang="en-US" dirty="0" smtClean="0"/>
          </a:p>
          <a:p>
            <a:pPr>
              <a:buFont typeface="Arial"/>
              <a:buChar char="•"/>
            </a:pPr>
            <a:r>
              <a:rPr lang="en-US" dirty="0" smtClean="0"/>
              <a:t>European Source Book, 3</a:t>
            </a:r>
            <a:r>
              <a:rPr lang="en-US" baseline="30000" dirty="0" smtClean="0"/>
              <a:t>rd</a:t>
            </a:r>
            <a:r>
              <a:rPr lang="en-US" dirty="0" smtClean="0"/>
              <a:t> ed.</a:t>
            </a:r>
          </a:p>
          <a:p>
            <a:pPr lvl="1">
              <a:buFont typeface="Arial"/>
              <a:buChar char="•"/>
            </a:pPr>
            <a:r>
              <a:rPr lang="en-US" dirty="0">
                <a:hlinkClick r:id="rId4"/>
              </a:rPr>
              <a:t>http://www.europeansourcebook.org</a:t>
            </a:r>
            <a:r>
              <a:rPr lang="en-US" dirty="0" smtClean="0">
                <a:hlinkClick r:id="rId4"/>
              </a:rPr>
              <a:t>/</a:t>
            </a:r>
            <a:endParaRPr lang="en-US" dirty="0" smtClean="0"/>
          </a:p>
          <a:p>
            <a:pPr>
              <a:buFont typeface="Arial"/>
              <a:buChar char="•"/>
            </a:pPr>
            <a:r>
              <a:rPr lang="en-US" dirty="0" smtClean="0"/>
              <a:t>German indefinite sentencing</a:t>
            </a:r>
          </a:p>
          <a:p>
            <a:pPr lvl="1">
              <a:buFont typeface="Arial"/>
              <a:buChar char="•"/>
            </a:pPr>
            <a:r>
              <a:rPr lang="en-US" dirty="0">
                <a:hlinkClick r:id="rId5"/>
              </a:rPr>
              <a:t>http://www.dw.de/dw/article/0,,15046630,00.</a:t>
            </a:r>
            <a:r>
              <a:rPr lang="en-US" dirty="0" smtClean="0">
                <a:hlinkClick r:id="rId5"/>
              </a:rPr>
              <a:t>html</a:t>
            </a:r>
            <a:endParaRPr lang="en-US" dirty="0" smtClean="0"/>
          </a:p>
          <a:p>
            <a:pPr>
              <a:buFont typeface="Arial"/>
              <a:buChar char="•"/>
            </a:pPr>
            <a:endParaRPr lang="en-US" dirty="0"/>
          </a:p>
        </p:txBody>
      </p:sp>
      <p:sp>
        <p:nvSpPr>
          <p:cNvPr id="4" name="Date Placeholder 3"/>
          <p:cNvSpPr>
            <a:spLocks noGrp="1"/>
          </p:cNvSpPr>
          <p:nvPr>
            <p:ph type="dt" sz="half" idx="10"/>
          </p:nvPr>
        </p:nvSpPr>
        <p:spPr/>
        <p:txBody>
          <a:bodyPr/>
          <a:lstStyle/>
          <a:p>
            <a:pPr>
              <a:defRPr/>
            </a:pPr>
            <a:fld id="{6375CEED-113F-0847-B821-7A518725587E}" type="datetime1">
              <a:rPr lang="en-US" smtClean="0"/>
              <a:pPr>
                <a:defRPr/>
              </a:pPr>
              <a:t>8/20/16</a:t>
            </a:fld>
            <a:endParaRPr lang="en-US" dirty="0"/>
          </a:p>
        </p:txBody>
      </p:sp>
      <p:sp>
        <p:nvSpPr>
          <p:cNvPr id="5" name="Footer Placeholder 4"/>
          <p:cNvSpPr>
            <a:spLocks noGrp="1"/>
          </p:cNvSpPr>
          <p:nvPr>
            <p:ph type="ftr" sz="quarter" idx="11"/>
          </p:nvPr>
        </p:nvSpPr>
        <p:spPr/>
        <p:txBody>
          <a:bodyPr/>
          <a:lstStyle/>
          <a:p>
            <a:pPr>
              <a:defRPr/>
            </a:pPr>
            <a:r>
              <a:rPr lang="en-US" smtClean="0"/>
              <a:t>© Lawrence M. Hinman, Ph.D.</a:t>
            </a:r>
            <a:endParaRPr lang="en-US" dirty="0"/>
          </a:p>
        </p:txBody>
      </p:sp>
      <p:sp>
        <p:nvSpPr>
          <p:cNvPr id="6" name="Slide Number Placeholder 5"/>
          <p:cNvSpPr>
            <a:spLocks noGrp="1"/>
          </p:cNvSpPr>
          <p:nvPr>
            <p:ph type="sldNum" sz="quarter" idx="12"/>
          </p:nvPr>
        </p:nvSpPr>
        <p:spPr/>
        <p:txBody>
          <a:bodyPr/>
          <a:lstStyle/>
          <a:p>
            <a:pPr>
              <a:defRPr/>
            </a:pPr>
            <a:fld id="{E97C10F6-7C4F-416A-BA55-C61FC9549B0F}" type="slidenum">
              <a:rPr lang="en-US" smtClean="0"/>
              <a:pPr>
                <a:defRPr/>
              </a:pPr>
              <a:t>18</a:t>
            </a:fld>
            <a:endParaRPr lang="en-US" dirty="0"/>
          </a:p>
        </p:txBody>
      </p:sp>
    </p:spTree>
    <p:extLst>
      <p:ext uri="{BB962C8B-B14F-4D97-AF65-F5344CB8AC3E}">
        <p14:creationId xmlns:p14="http://schemas.microsoft.com/office/powerpoint/2010/main" val="3255351753"/>
      </p:ext>
    </p:extLst>
  </p:cSld>
  <p:clrMapOvr>
    <a:masterClrMapping/>
  </p:clrMapOvr>
  <p:transition>
    <p:split orient="vert"/>
    <p:sndAc>
      <p:stSnd>
        <p:snd r:embed="rId2" name="CAMERA.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Introduction</a:t>
            </a:r>
          </a:p>
        </p:txBody>
      </p:sp>
      <p:sp>
        <p:nvSpPr>
          <p:cNvPr id="12291" name="Rectangle 3"/>
          <p:cNvSpPr>
            <a:spLocks noGrp="1" noChangeArrowheads="1"/>
          </p:cNvSpPr>
          <p:nvPr>
            <p:ph idx="1"/>
          </p:nvPr>
        </p:nvSpPr>
        <p:spPr>
          <a:xfrm>
            <a:off x="1173163" y="1676400"/>
            <a:ext cx="7772400" cy="4114800"/>
          </a:xfrm>
        </p:spPr>
        <p:txBody>
          <a:bodyPr/>
          <a:lstStyle/>
          <a:p>
            <a:r>
              <a:rPr lang="en-US" b="1" dirty="0" smtClean="0">
                <a:effectLst>
                  <a:outerShdw blurRad="38100" dist="38100" dir="2700000" algn="tl">
                    <a:srgbClr val="000000">
                      <a:alpha val="43137"/>
                    </a:srgbClr>
                  </a:outerShdw>
                </a:effectLst>
              </a:rPr>
              <a:t>Bentham and the Panopticon</a:t>
            </a:r>
          </a:p>
          <a:p>
            <a:pPr>
              <a:buFont typeface="Arial"/>
              <a:buChar char="•"/>
            </a:pPr>
            <a:r>
              <a:rPr lang="en-US" dirty="0"/>
              <a:t>B</a:t>
            </a:r>
            <a:r>
              <a:rPr lang="en-US" dirty="0" smtClean="0"/>
              <a:t>entham </a:t>
            </a:r>
          </a:p>
          <a:p>
            <a:pPr>
              <a:buFont typeface="Arial"/>
              <a:buChar char="•"/>
            </a:pPr>
            <a:r>
              <a:rPr lang="en-US" dirty="0" smtClean="0"/>
              <a:t>Foucault</a:t>
            </a:r>
          </a:p>
          <a:p>
            <a:r>
              <a:rPr lang="en-US" b="1" dirty="0" smtClean="0">
                <a:effectLst>
                  <a:outerShdw blurRad="38100" dist="38100" dir="2700000" algn="tl">
                    <a:srgbClr val="000000">
                      <a:alpha val="43137"/>
                    </a:srgbClr>
                  </a:outerShdw>
                </a:effectLst>
              </a:rPr>
              <a:t>Punishment Statistics</a:t>
            </a:r>
          </a:p>
          <a:p>
            <a:pPr>
              <a:buFont typeface="Arial"/>
              <a:buChar char="•"/>
            </a:pPr>
            <a:r>
              <a:rPr lang="en-US" dirty="0" smtClean="0"/>
              <a:t>England</a:t>
            </a:r>
          </a:p>
          <a:p>
            <a:pPr>
              <a:buFont typeface="Arial"/>
              <a:buChar char="•"/>
            </a:pPr>
            <a:r>
              <a:rPr lang="en-US" dirty="0" smtClean="0"/>
              <a:t>The EU</a:t>
            </a:r>
          </a:p>
          <a:p>
            <a:pPr>
              <a:buFont typeface="Arial"/>
              <a:buChar char="•"/>
            </a:pPr>
            <a:r>
              <a:rPr lang="en-US" dirty="0" smtClean="0"/>
              <a:t>United States</a:t>
            </a:r>
          </a:p>
          <a:p>
            <a:r>
              <a:rPr lang="en-US" b="1" dirty="0" smtClean="0">
                <a:effectLst>
                  <a:outerShdw blurRad="38100" dist="38100" dir="2700000" algn="tl">
                    <a:srgbClr val="000000">
                      <a:alpha val="43137"/>
                    </a:srgbClr>
                  </a:outerShdw>
                </a:effectLst>
              </a:rPr>
              <a:t>Capital Punishment</a:t>
            </a:r>
          </a:p>
          <a:p>
            <a:pPr>
              <a:buFont typeface="Arial"/>
              <a:buChar char="•"/>
            </a:pPr>
            <a:r>
              <a:rPr lang="en-US" dirty="0" smtClean="0">
                <a:effectLst>
                  <a:outerShdw blurRad="38100" dist="38100" dir="2700000" algn="tl">
                    <a:srgbClr val="000000">
                      <a:alpha val="43137"/>
                    </a:srgbClr>
                  </a:outerShdw>
                </a:effectLst>
              </a:rPr>
              <a:t>England</a:t>
            </a:r>
            <a:endParaRPr lang="en-US" dirty="0">
              <a:effectLst>
                <a:outerShdw blurRad="38100" dist="38100" dir="2700000" algn="tl">
                  <a:srgbClr val="000000">
                    <a:alpha val="43137"/>
                  </a:srgbClr>
                </a:outerShdw>
              </a:effectLst>
            </a:endParaRPr>
          </a:p>
          <a:p>
            <a:pPr>
              <a:buFont typeface="Arial"/>
              <a:buChar char="•"/>
            </a:pPr>
            <a:r>
              <a:rPr lang="en-US" dirty="0" smtClean="0"/>
              <a:t>The EU</a:t>
            </a:r>
          </a:p>
          <a:p>
            <a:pPr>
              <a:buFont typeface="Arial"/>
              <a:buChar char="•"/>
            </a:pPr>
            <a:r>
              <a:rPr lang="en-US" dirty="0" smtClean="0"/>
              <a:t>United States</a:t>
            </a:r>
            <a:endParaRPr lang="en-US" dirty="0"/>
          </a:p>
        </p:txBody>
      </p:sp>
      <p:sp>
        <p:nvSpPr>
          <p:cNvPr id="4" name="Date Placeholder 3"/>
          <p:cNvSpPr>
            <a:spLocks noGrp="1"/>
          </p:cNvSpPr>
          <p:nvPr>
            <p:ph type="dt" sz="half" idx="10"/>
          </p:nvPr>
        </p:nvSpPr>
        <p:spPr/>
        <p:txBody>
          <a:bodyPr/>
          <a:lstStyle/>
          <a:p>
            <a:fld id="{9B4AF5C7-F622-C84B-AE30-BF42995B3D3C}" type="datetime1">
              <a:rPr lang="en-US" smtClean="0"/>
              <a:pPr/>
              <a:t>8/20/16</a:t>
            </a:fld>
            <a:endParaRPr lang="en-US" b="0" dirty="0">
              <a:solidFill>
                <a:schemeClr val="tx1"/>
              </a:solidFill>
            </a:endParaRPr>
          </a:p>
        </p:txBody>
      </p:sp>
      <p:sp>
        <p:nvSpPr>
          <p:cNvPr id="5" name="Footer Placeholder 4"/>
          <p:cNvSpPr>
            <a:spLocks noGrp="1"/>
          </p:cNvSpPr>
          <p:nvPr>
            <p:ph type="ftr" sz="quarter" idx="11"/>
          </p:nvPr>
        </p:nvSpPr>
        <p:spPr/>
        <p:txBody>
          <a:bodyPr/>
          <a:lstStyle/>
          <a:p>
            <a:r>
              <a:rPr lang="en-US"/>
              <a:t>©Lawrence M. Hinman</a:t>
            </a:r>
            <a:endParaRPr lang="en-US" b="0">
              <a:solidFill>
                <a:schemeClr val="tx1"/>
              </a:solidFill>
            </a:endParaRPr>
          </a:p>
        </p:txBody>
      </p:sp>
      <p:sp>
        <p:nvSpPr>
          <p:cNvPr id="6" name="Slide Number Placeholder 5"/>
          <p:cNvSpPr>
            <a:spLocks noGrp="1"/>
          </p:cNvSpPr>
          <p:nvPr>
            <p:ph type="sldNum" sz="quarter" idx="12"/>
          </p:nvPr>
        </p:nvSpPr>
        <p:spPr/>
        <p:txBody>
          <a:bodyPr/>
          <a:lstStyle/>
          <a:p>
            <a:fld id="{D29B7639-663B-4D4B-B884-B90F2F50A785}" type="slidenum">
              <a:rPr lang="en-US"/>
              <a:pPr/>
              <a:t>2</a:t>
            </a:fld>
            <a:endParaRPr lang="en-US" b="0">
              <a:solidFill>
                <a:schemeClr val="tx1"/>
              </a:solidFill>
            </a:endParaRPr>
          </a:p>
        </p:txBody>
      </p:sp>
    </p:spTree>
  </p:cSld>
  <p:clrMapOvr>
    <a:masterClrMapping/>
  </p:clrMapOvr>
  <p:transition>
    <p:split orient="vert"/>
    <p:sndAc>
      <p:stSnd>
        <p:snd r:embed="rId3" name="CAMERA.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Bentham’s Panopticon</a:t>
            </a:r>
            <a:endParaRPr lang="en-US" dirty="0"/>
          </a:p>
        </p:txBody>
      </p:sp>
      <p:sp>
        <p:nvSpPr>
          <p:cNvPr id="3" name="Content Placeholder 2"/>
          <p:cNvSpPr>
            <a:spLocks noGrp="1"/>
          </p:cNvSpPr>
          <p:nvPr>
            <p:ph idx="1"/>
          </p:nvPr>
        </p:nvSpPr>
        <p:spPr/>
        <p:txBody>
          <a:bodyPr/>
          <a:lstStyle/>
          <a:p>
            <a:r>
              <a:rPr lang="en-US" dirty="0" smtClean="0"/>
              <a:t>Jeremy Bentham, applying his utilitarian principles, developed the idea of a prison in which the prisoners could all be observed and the guards would not be visible: The Panopticon</a:t>
            </a:r>
          </a:p>
          <a:p>
            <a:r>
              <a:rPr lang="en-US" dirty="0" smtClean="0"/>
              <a:t>Bentham was never able to build the Panopticon, although the land for it was purchased for it during his lifetime—the site on which the Tate Modern now stand.</a:t>
            </a:r>
          </a:p>
          <a:p>
            <a:r>
              <a:rPr lang="en-US" dirty="0" smtClean="0"/>
              <a:t>Other modern prisons, including some of the Super-Max prisons in the United States, have been built.  </a:t>
            </a:r>
            <a:endParaRPr lang="en-US" dirty="0"/>
          </a:p>
        </p:txBody>
      </p:sp>
      <p:sp>
        <p:nvSpPr>
          <p:cNvPr id="4" name="Date Placeholder 3"/>
          <p:cNvSpPr>
            <a:spLocks noGrp="1"/>
          </p:cNvSpPr>
          <p:nvPr>
            <p:ph type="dt" sz="half" idx="10"/>
          </p:nvPr>
        </p:nvSpPr>
        <p:spPr/>
        <p:txBody>
          <a:bodyPr/>
          <a:lstStyle/>
          <a:p>
            <a:pPr>
              <a:defRPr/>
            </a:pPr>
            <a:fld id="{6375CEED-113F-0847-B821-7A518725587E}" type="datetime1">
              <a:rPr lang="en-US" smtClean="0"/>
              <a:pPr>
                <a:defRPr/>
              </a:pPr>
              <a:t>8/20/16</a:t>
            </a:fld>
            <a:endParaRPr lang="en-US" dirty="0"/>
          </a:p>
        </p:txBody>
      </p:sp>
      <p:sp>
        <p:nvSpPr>
          <p:cNvPr id="5" name="Footer Placeholder 4"/>
          <p:cNvSpPr>
            <a:spLocks noGrp="1"/>
          </p:cNvSpPr>
          <p:nvPr>
            <p:ph type="ftr" sz="quarter" idx="11"/>
          </p:nvPr>
        </p:nvSpPr>
        <p:spPr/>
        <p:txBody>
          <a:bodyPr/>
          <a:lstStyle/>
          <a:p>
            <a:pPr>
              <a:defRPr/>
            </a:pPr>
            <a:r>
              <a:rPr lang="en-US" smtClean="0"/>
              <a:t>© Lawrence M. Hinman, Ph.D.</a:t>
            </a:r>
            <a:endParaRPr lang="en-US" dirty="0"/>
          </a:p>
        </p:txBody>
      </p:sp>
      <p:sp>
        <p:nvSpPr>
          <p:cNvPr id="6" name="Slide Number Placeholder 5"/>
          <p:cNvSpPr>
            <a:spLocks noGrp="1"/>
          </p:cNvSpPr>
          <p:nvPr>
            <p:ph type="sldNum" sz="quarter" idx="12"/>
          </p:nvPr>
        </p:nvSpPr>
        <p:spPr/>
        <p:txBody>
          <a:bodyPr/>
          <a:lstStyle/>
          <a:p>
            <a:pPr>
              <a:defRPr/>
            </a:pPr>
            <a:fld id="{E97C10F6-7C4F-416A-BA55-C61FC9549B0F}" type="slidenum">
              <a:rPr lang="en-US" smtClean="0"/>
              <a:pPr>
                <a:defRPr/>
              </a:pPr>
              <a:t>3</a:t>
            </a:fld>
            <a:endParaRPr lang="en-US" dirty="0"/>
          </a:p>
        </p:txBody>
      </p:sp>
    </p:spTree>
    <p:extLst>
      <p:ext uri="{BB962C8B-B14F-4D97-AF65-F5344CB8AC3E}">
        <p14:creationId xmlns:p14="http://schemas.microsoft.com/office/powerpoint/2010/main" val="3850894729"/>
      </p:ext>
    </p:extLst>
  </p:cSld>
  <p:clrMapOvr>
    <a:masterClrMapping/>
  </p:clrMapOvr>
  <p:transition>
    <p:split orient="vert"/>
    <p:sndAc>
      <p:stSnd>
        <p:snd r:embed="rId2" name="CAMERA.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Panopticon</a:t>
            </a:r>
            <a:endParaRPr lang="en-US" dirty="0"/>
          </a:p>
        </p:txBody>
      </p:sp>
      <p:pic>
        <p:nvPicPr>
          <p:cNvPr id="7" name="Content Placeholder 6" descr="Panopticon.png"/>
          <p:cNvPicPr>
            <a:picLocks noGrp="1" noChangeAspect="1"/>
          </p:cNvPicPr>
          <p:nvPr>
            <p:ph idx="1"/>
          </p:nvPr>
        </p:nvPicPr>
        <p:blipFill>
          <a:blip r:embed="rId3">
            <a:extLst>
              <a:ext uri="{28A0092B-C50C-407E-A947-70E740481C1C}">
                <a14:useLocalDpi xmlns:a14="http://schemas.microsoft.com/office/drawing/2010/main" val="0"/>
              </a:ext>
            </a:extLst>
          </a:blip>
          <a:srcRect t="6154" b="6154"/>
          <a:stretch>
            <a:fillRect/>
          </a:stretch>
        </p:blipFill>
        <p:spPr/>
      </p:pic>
      <p:sp>
        <p:nvSpPr>
          <p:cNvPr id="4" name="Date Placeholder 3"/>
          <p:cNvSpPr>
            <a:spLocks noGrp="1"/>
          </p:cNvSpPr>
          <p:nvPr>
            <p:ph type="dt" sz="half" idx="10"/>
          </p:nvPr>
        </p:nvSpPr>
        <p:spPr/>
        <p:txBody>
          <a:bodyPr/>
          <a:lstStyle/>
          <a:p>
            <a:pPr>
              <a:defRPr/>
            </a:pPr>
            <a:fld id="{6375CEED-113F-0847-B821-7A518725587E}" type="datetime1">
              <a:rPr lang="en-US" smtClean="0"/>
              <a:pPr>
                <a:defRPr/>
              </a:pPr>
              <a:t>8/20/16</a:t>
            </a:fld>
            <a:endParaRPr lang="en-US" dirty="0"/>
          </a:p>
        </p:txBody>
      </p:sp>
      <p:sp>
        <p:nvSpPr>
          <p:cNvPr id="5" name="Footer Placeholder 4"/>
          <p:cNvSpPr>
            <a:spLocks noGrp="1"/>
          </p:cNvSpPr>
          <p:nvPr>
            <p:ph type="ftr" sz="quarter" idx="11"/>
          </p:nvPr>
        </p:nvSpPr>
        <p:spPr/>
        <p:txBody>
          <a:bodyPr/>
          <a:lstStyle/>
          <a:p>
            <a:pPr>
              <a:defRPr/>
            </a:pPr>
            <a:r>
              <a:rPr lang="en-US" smtClean="0"/>
              <a:t>© Lawrence M. Hinman, Ph.D.</a:t>
            </a:r>
            <a:endParaRPr lang="en-US" dirty="0"/>
          </a:p>
        </p:txBody>
      </p:sp>
      <p:sp>
        <p:nvSpPr>
          <p:cNvPr id="6" name="Slide Number Placeholder 5"/>
          <p:cNvSpPr>
            <a:spLocks noGrp="1"/>
          </p:cNvSpPr>
          <p:nvPr>
            <p:ph type="sldNum" sz="quarter" idx="12"/>
          </p:nvPr>
        </p:nvSpPr>
        <p:spPr/>
        <p:txBody>
          <a:bodyPr/>
          <a:lstStyle/>
          <a:p>
            <a:pPr>
              <a:defRPr/>
            </a:pPr>
            <a:fld id="{E97C10F6-7C4F-416A-BA55-C61FC9549B0F}" type="slidenum">
              <a:rPr lang="en-US" smtClean="0"/>
              <a:pPr>
                <a:defRPr/>
              </a:pPr>
              <a:t>4</a:t>
            </a:fld>
            <a:endParaRPr lang="en-US" dirty="0"/>
          </a:p>
        </p:txBody>
      </p:sp>
    </p:spTree>
    <p:extLst>
      <p:ext uri="{BB962C8B-B14F-4D97-AF65-F5344CB8AC3E}">
        <p14:creationId xmlns:p14="http://schemas.microsoft.com/office/powerpoint/2010/main" val="1845275456"/>
      </p:ext>
    </p:extLst>
  </p:cSld>
  <p:clrMapOvr>
    <a:masterClrMapping/>
  </p:clrMapOvr>
  <p:transition>
    <p:split orient="vert"/>
    <p:sndAc>
      <p:stSnd>
        <p:snd r:embed="rId2" name="CAMERA.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1" t="-2437" r="23922" b="7235"/>
          <a:stretch/>
        </p:blipFill>
        <p:spPr>
          <a:xfrm>
            <a:off x="6019800" y="2514600"/>
            <a:ext cx="2898648" cy="3630168"/>
          </a:xfrm>
          <a:prstGeom prst="rect">
            <a:avLst/>
          </a:prstGeom>
        </p:spPr>
      </p:pic>
      <p:sp>
        <p:nvSpPr>
          <p:cNvPr id="2" name="Title 1"/>
          <p:cNvSpPr>
            <a:spLocks noGrp="1"/>
          </p:cNvSpPr>
          <p:nvPr>
            <p:ph type="title"/>
          </p:nvPr>
        </p:nvSpPr>
        <p:spPr/>
        <p:txBody>
          <a:bodyPr/>
          <a:lstStyle/>
          <a:p>
            <a:r>
              <a:rPr lang="en-US" dirty="0" smtClean="0"/>
              <a:t>Michel </a:t>
            </a:r>
            <a:r>
              <a:rPr lang="en-US" dirty="0" err="1" smtClean="0"/>
              <a:t>Forcault</a:t>
            </a:r>
            <a:endParaRPr lang="en-US" dirty="0"/>
          </a:p>
        </p:txBody>
      </p:sp>
      <p:sp>
        <p:nvSpPr>
          <p:cNvPr id="3" name="Content Placeholder 2"/>
          <p:cNvSpPr>
            <a:spLocks noGrp="1"/>
          </p:cNvSpPr>
          <p:nvPr>
            <p:ph idx="1"/>
          </p:nvPr>
        </p:nvSpPr>
        <p:spPr>
          <a:xfrm>
            <a:off x="3200400" y="1600200"/>
            <a:ext cx="3581400" cy="4191000"/>
          </a:xfrm>
        </p:spPr>
        <p:txBody>
          <a:bodyPr/>
          <a:lstStyle/>
          <a:p>
            <a:r>
              <a:rPr lang="en-US" dirty="0" smtClean="0"/>
              <a:t>The French philosopher, Michel Foucault (1926-1984) became one of the most significant commentators on punishment and discipline in contemporary society, and he was a thoughtful and insightful commentator on Bentham’s Panopticon.  </a:t>
            </a:r>
            <a:endParaRPr lang="en-US" dirty="0"/>
          </a:p>
        </p:txBody>
      </p:sp>
      <p:sp>
        <p:nvSpPr>
          <p:cNvPr id="4" name="Date Placeholder 3"/>
          <p:cNvSpPr>
            <a:spLocks noGrp="1"/>
          </p:cNvSpPr>
          <p:nvPr>
            <p:ph type="dt" sz="half" idx="10"/>
          </p:nvPr>
        </p:nvSpPr>
        <p:spPr/>
        <p:txBody>
          <a:bodyPr/>
          <a:lstStyle/>
          <a:p>
            <a:pPr>
              <a:defRPr/>
            </a:pPr>
            <a:fld id="{6375CEED-113F-0847-B821-7A518725587E}" type="datetime1">
              <a:rPr lang="en-US" smtClean="0"/>
              <a:pPr>
                <a:defRPr/>
              </a:pPr>
              <a:t>8/20/16</a:t>
            </a:fld>
            <a:endParaRPr lang="en-US" dirty="0"/>
          </a:p>
        </p:txBody>
      </p:sp>
      <p:sp>
        <p:nvSpPr>
          <p:cNvPr id="5" name="Footer Placeholder 4"/>
          <p:cNvSpPr>
            <a:spLocks noGrp="1"/>
          </p:cNvSpPr>
          <p:nvPr>
            <p:ph type="ftr" sz="quarter" idx="11"/>
          </p:nvPr>
        </p:nvSpPr>
        <p:spPr/>
        <p:txBody>
          <a:bodyPr/>
          <a:lstStyle/>
          <a:p>
            <a:pPr>
              <a:defRPr/>
            </a:pPr>
            <a:r>
              <a:rPr lang="en-US" smtClean="0"/>
              <a:t>© Lawrence M. Hinman, Ph.D.</a:t>
            </a:r>
            <a:endParaRPr lang="en-US" dirty="0"/>
          </a:p>
        </p:txBody>
      </p:sp>
      <p:sp>
        <p:nvSpPr>
          <p:cNvPr id="6" name="Slide Number Placeholder 5"/>
          <p:cNvSpPr>
            <a:spLocks noGrp="1"/>
          </p:cNvSpPr>
          <p:nvPr>
            <p:ph type="sldNum" sz="quarter" idx="12"/>
          </p:nvPr>
        </p:nvSpPr>
        <p:spPr/>
        <p:txBody>
          <a:bodyPr/>
          <a:lstStyle/>
          <a:p>
            <a:pPr>
              <a:defRPr/>
            </a:pPr>
            <a:fld id="{E97C10F6-7C4F-416A-BA55-C61FC9549B0F}" type="slidenum">
              <a:rPr lang="en-US" smtClean="0"/>
              <a:pPr>
                <a:defRPr/>
              </a:pPr>
              <a:t>5</a:t>
            </a:fld>
            <a:endParaRPr lang="en-US" dirty="0"/>
          </a:p>
        </p:txBody>
      </p:sp>
      <p:pic>
        <p:nvPicPr>
          <p:cNvPr id="7" name="Picture 6"/>
          <p:cNvPicPr>
            <a:picLocks noChangeAspect="1"/>
          </p:cNvPicPr>
          <p:nvPr/>
        </p:nvPicPr>
        <p:blipFill>
          <a:blip r:embed="rId4"/>
          <a:stretch>
            <a:fillRect/>
          </a:stretch>
        </p:blipFill>
        <p:spPr>
          <a:xfrm>
            <a:off x="0" y="1447800"/>
            <a:ext cx="3098800" cy="3810000"/>
          </a:xfrm>
          <a:prstGeom prst="rect">
            <a:avLst/>
          </a:prstGeom>
        </p:spPr>
      </p:pic>
    </p:spTree>
    <p:extLst>
      <p:ext uri="{BB962C8B-B14F-4D97-AF65-F5344CB8AC3E}">
        <p14:creationId xmlns:p14="http://schemas.microsoft.com/office/powerpoint/2010/main" val="2788857824"/>
      </p:ext>
    </p:extLst>
  </p:cSld>
  <p:clrMapOvr>
    <a:masterClrMapping/>
  </p:clrMapOvr>
  <p:transition>
    <p:split orient="vert"/>
    <p:sndAc>
      <p:stSnd>
        <p:snd r:embed="rId2" name="CAMERA.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Foucault on Panopticon</a:t>
            </a:r>
            <a:endParaRPr lang="en-US" dirty="0"/>
          </a:p>
        </p:txBody>
      </p:sp>
      <p:sp>
        <p:nvSpPr>
          <p:cNvPr id="3" name="Content Placeholder 2"/>
          <p:cNvSpPr>
            <a:spLocks noGrp="1"/>
          </p:cNvSpPr>
          <p:nvPr>
            <p:ph idx="1"/>
          </p:nvPr>
        </p:nvSpPr>
        <p:spPr>
          <a:xfrm>
            <a:off x="304800" y="1752600"/>
            <a:ext cx="8382000" cy="4343400"/>
          </a:xfrm>
        </p:spPr>
        <p:txBody>
          <a:bodyPr/>
          <a:lstStyle/>
          <a:p>
            <a:r>
              <a:rPr lang="en-US" sz="1800" dirty="0" smtClean="0">
                <a:solidFill>
                  <a:prstClr val="black"/>
                </a:solidFill>
                <a:latin typeface="Arial"/>
                <a:cs typeface="Arial"/>
              </a:rPr>
              <a:t>Foucault on the </a:t>
            </a:r>
            <a:r>
              <a:rPr lang="en-US" sz="1800" dirty="0">
                <a:solidFill>
                  <a:prstClr val="black"/>
                </a:solidFill>
                <a:latin typeface="Arial"/>
                <a:cs typeface="Arial"/>
              </a:rPr>
              <a:t>implications of '</a:t>
            </a:r>
            <a:r>
              <a:rPr lang="en-US" sz="1800" dirty="0" err="1" smtClean="0">
                <a:solidFill>
                  <a:prstClr val="black"/>
                </a:solidFill>
                <a:latin typeface="Arial"/>
                <a:cs typeface="Arial"/>
              </a:rPr>
              <a:t>Panopticism</a:t>
            </a:r>
            <a:r>
              <a:rPr lang="en-US" sz="1800" dirty="0" smtClean="0">
                <a:solidFill>
                  <a:prstClr val="black"/>
                </a:solidFill>
                <a:latin typeface="Arial"/>
                <a:cs typeface="Arial"/>
              </a:rPr>
              <a:t>:’ </a:t>
            </a:r>
          </a:p>
          <a:p>
            <a:r>
              <a:rPr lang="en-US" sz="1800" dirty="0" smtClean="0">
                <a:solidFill>
                  <a:prstClr val="black"/>
                </a:solidFill>
                <a:latin typeface="Arial"/>
                <a:cs typeface="Arial"/>
              </a:rPr>
              <a:t>"</a:t>
            </a:r>
            <a:r>
              <a:rPr lang="en-US" sz="1800" dirty="0">
                <a:solidFill>
                  <a:prstClr val="black"/>
                </a:solidFill>
                <a:latin typeface="Arial"/>
                <a:cs typeface="Arial"/>
              </a:rPr>
              <a:t>Hence the major effect of the Panopticon: to induce in the inmate a state of conscious and permanent visibility that assures the automatic functioning of power. So to arrange things that the surveillance is permanent in its effects, even if it is discontinuous in its action; that the perfection of power should tend to render its actual exercise unnecessary; that this architectural apparatus should be a machine for creating and sustaining a power relation independent of the person who exercises it; in short, that the inmates should be caught up in a power situation of which they are themselves the bearers. To achieve this, it is at once too much and too little that the prisoner should be constantly observed by an inspector: too little, for what matters is that he knows himself to be observed; too much, because he has no need in fact of being so. In view of this, Bentham laid down the principle that power should be visible and </a:t>
            </a:r>
            <a:r>
              <a:rPr lang="en-US" sz="1800" dirty="0" smtClean="0">
                <a:solidFill>
                  <a:prstClr val="black"/>
                </a:solidFill>
                <a:latin typeface="Arial"/>
                <a:cs typeface="Arial"/>
              </a:rPr>
              <a:t>unverifiable.  </a:t>
            </a:r>
            <a:endParaRPr lang="en-US" sz="2000" dirty="0">
              <a:solidFill>
                <a:prstClr val="black"/>
              </a:solidFill>
              <a:latin typeface="Arial"/>
              <a:cs typeface="Arial"/>
            </a:endParaRPr>
          </a:p>
        </p:txBody>
      </p:sp>
      <p:sp>
        <p:nvSpPr>
          <p:cNvPr id="4" name="Date Placeholder 3"/>
          <p:cNvSpPr>
            <a:spLocks noGrp="1"/>
          </p:cNvSpPr>
          <p:nvPr>
            <p:ph type="dt" sz="half" idx="10"/>
          </p:nvPr>
        </p:nvSpPr>
        <p:spPr/>
        <p:txBody>
          <a:bodyPr/>
          <a:lstStyle/>
          <a:p>
            <a:pPr>
              <a:defRPr/>
            </a:pPr>
            <a:fld id="{6375CEED-113F-0847-B821-7A518725587E}" type="datetime1">
              <a:rPr lang="en-US" smtClean="0"/>
              <a:pPr>
                <a:defRPr/>
              </a:pPr>
              <a:t>8/20/16</a:t>
            </a:fld>
            <a:endParaRPr lang="en-US" dirty="0"/>
          </a:p>
        </p:txBody>
      </p:sp>
      <p:sp>
        <p:nvSpPr>
          <p:cNvPr id="5" name="Footer Placeholder 4"/>
          <p:cNvSpPr>
            <a:spLocks noGrp="1"/>
          </p:cNvSpPr>
          <p:nvPr>
            <p:ph type="ftr" sz="quarter" idx="11"/>
          </p:nvPr>
        </p:nvSpPr>
        <p:spPr/>
        <p:txBody>
          <a:bodyPr/>
          <a:lstStyle/>
          <a:p>
            <a:pPr>
              <a:defRPr/>
            </a:pPr>
            <a:r>
              <a:rPr lang="en-US" smtClean="0"/>
              <a:t>© Lawrence M. Hinman, Ph.D.</a:t>
            </a:r>
            <a:endParaRPr lang="en-US" dirty="0"/>
          </a:p>
        </p:txBody>
      </p:sp>
      <p:sp>
        <p:nvSpPr>
          <p:cNvPr id="6" name="Slide Number Placeholder 5"/>
          <p:cNvSpPr>
            <a:spLocks noGrp="1"/>
          </p:cNvSpPr>
          <p:nvPr>
            <p:ph type="sldNum" sz="quarter" idx="12"/>
          </p:nvPr>
        </p:nvSpPr>
        <p:spPr/>
        <p:txBody>
          <a:bodyPr/>
          <a:lstStyle/>
          <a:p>
            <a:pPr>
              <a:defRPr/>
            </a:pPr>
            <a:fld id="{E97C10F6-7C4F-416A-BA55-C61FC9549B0F}" type="slidenum">
              <a:rPr lang="en-US" smtClean="0"/>
              <a:pPr>
                <a:defRPr/>
              </a:pPr>
              <a:t>6</a:t>
            </a:fld>
            <a:endParaRPr lang="en-US" dirty="0"/>
          </a:p>
        </p:txBody>
      </p:sp>
    </p:spTree>
    <p:extLst>
      <p:ext uri="{BB962C8B-B14F-4D97-AF65-F5344CB8AC3E}">
        <p14:creationId xmlns:p14="http://schemas.microsoft.com/office/powerpoint/2010/main" val="1579613118"/>
      </p:ext>
    </p:extLst>
  </p:cSld>
  <p:clrMapOvr>
    <a:masterClrMapping/>
  </p:clrMapOvr>
  <p:transition>
    <p:split orient="vert"/>
    <p:sndAc>
      <p:stSnd>
        <p:snd r:embed="rId3" name="CAMERA.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Foucault, 2</a:t>
            </a:r>
            <a:endParaRPr lang="en-US" dirty="0"/>
          </a:p>
        </p:txBody>
      </p:sp>
      <p:sp>
        <p:nvSpPr>
          <p:cNvPr id="3" name="Content Placeholder 2"/>
          <p:cNvSpPr>
            <a:spLocks noGrp="1"/>
          </p:cNvSpPr>
          <p:nvPr>
            <p:ph idx="1"/>
          </p:nvPr>
        </p:nvSpPr>
        <p:spPr>
          <a:xfrm>
            <a:off x="762000" y="1752600"/>
            <a:ext cx="7696200" cy="4191000"/>
          </a:xfrm>
        </p:spPr>
        <p:txBody>
          <a:bodyPr/>
          <a:lstStyle/>
          <a:p>
            <a:pPr marL="0" indent="0"/>
            <a:r>
              <a:rPr lang="en-US" sz="1800" dirty="0" smtClean="0">
                <a:solidFill>
                  <a:prstClr val="black"/>
                </a:solidFill>
                <a:latin typeface="Arial"/>
                <a:cs typeface="Arial"/>
              </a:rPr>
              <a:t>Visible</a:t>
            </a:r>
            <a:r>
              <a:rPr lang="en-US" sz="1800" dirty="0">
                <a:solidFill>
                  <a:prstClr val="black"/>
                </a:solidFill>
                <a:latin typeface="Arial"/>
                <a:cs typeface="Arial"/>
              </a:rPr>
              <a:t>: the inmate will constantly have before his eyes the tall outline of the central tower from which he is spied upon. Unverifiable: the inmate must never know whether he is being looked at at any one moment; but he must be sure that he may always be so. In order to make the presence or absence of the inspector unverifiable, so that the prisoners, in their cells, cannot even see a shadow, Bentham envisaged not only venetian blinds on the windows of the central observation hall, but, on the inside, partitions that intersected the hall at right angles and, in order to pass from one quarter to the other, not doors but </a:t>
            </a:r>
            <a:r>
              <a:rPr lang="en-US" sz="1800" dirty="0" err="1">
                <a:solidFill>
                  <a:prstClr val="black"/>
                </a:solidFill>
                <a:latin typeface="Arial"/>
                <a:cs typeface="Arial"/>
              </a:rPr>
              <a:t>zig-zag</a:t>
            </a:r>
            <a:r>
              <a:rPr lang="en-US" sz="1800" dirty="0">
                <a:solidFill>
                  <a:prstClr val="black"/>
                </a:solidFill>
                <a:latin typeface="Arial"/>
                <a:cs typeface="Arial"/>
              </a:rPr>
              <a:t> openings; for the slightest noise, a gleam of light, a brightness in a half-opened door would betray the presence of the guardian. The Panopticon is a machine for dissociating the see/being seen dyad: in the </a:t>
            </a:r>
            <a:r>
              <a:rPr lang="en-US" sz="1800" dirty="0" err="1">
                <a:solidFill>
                  <a:prstClr val="black"/>
                </a:solidFill>
                <a:latin typeface="Arial"/>
                <a:cs typeface="Arial"/>
              </a:rPr>
              <a:t>peripheric</a:t>
            </a:r>
            <a:r>
              <a:rPr lang="en-US" sz="1800" dirty="0">
                <a:solidFill>
                  <a:prstClr val="black"/>
                </a:solidFill>
                <a:latin typeface="Arial"/>
                <a:cs typeface="Arial"/>
              </a:rPr>
              <a:t> ring, one is totally seen, without ever seeing; in the central tower, one sees everything without ever being seen."</a:t>
            </a:r>
            <a:endParaRPr lang="en-US" sz="2000" dirty="0">
              <a:solidFill>
                <a:prstClr val="black"/>
              </a:solidFill>
              <a:latin typeface="Arial"/>
              <a:cs typeface="Arial"/>
            </a:endParaRPr>
          </a:p>
          <a:p>
            <a:endParaRPr lang="en-US" sz="1800" dirty="0">
              <a:latin typeface="Arial"/>
              <a:cs typeface="Arial"/>
            </a:endParaRPr>
          </a:p>
        </p:txBody>
      </p:sp>
      <p:sp>
        <p:nvSpPr>
          <p:cNvPr id="4" name="Date Placeholder 3"/>
          <p:cNvSpPr>
            <a:spLocks noGrp="1"/>
          </p:cNvSpPr>
          <p:nvPr>
            <p:ph type="dt" sz="half" idx="10"/>
          </p:nvPr>
        </p:nvSpPr>
        <p:spPr/>
        <p:txBody>
          <a:bodyPr/>
          <a:lstStyle/>
          <a:p>
            <a:pPr>
              <a:defRPr/>
            </a:pPr>
            <a:fld id="{6375CEED-113F-0847-B821-7A518725587E}" type="datetime1">
              <a:rPr lang="en-US" smtClean="0"/>
              <a:pPr>
                <a:defRPr/>
              </a:pPr>
              <a:t>8/20/16</a:t>
            </a:fld>
            <a:endParaRPr lang="en-US" dirty="0"/>
          </a:p>
        </p:txBody>
      </p:sp>
      <p:sp>
        <p:nvSpPr>
          <p:cNvPr id="5" name="Footer Placeholder 4"/>
          <p:cNvSpPr>
            <a:spLocks noGrp="1"/>
          </p:cNvSpPr>
          <p:nvPr>
            <p:ph type="ftr" sz="quarter" idx="11"/>
          </p:nvPr>
        </p:nvSpPr>
        <p:spPr/>
        <p:txBody>
          <a:bodyPr/>
          <a:lstStyle/>
          <a:p>
            <a:pPr>
              <a:defRPr/>
            </a:pPr>
            <a:r>
              <a:rPr lang="en-US" smtClean="0"/>
              <a:t>© Lawrence M. Hinman, Ph.D.</a:t>
            </a:r>
            <a:endParaRPr lang="en-US" dirty="0"/>
          </a:p>
        </p:txBody>
      </p:sp>
      <p:sp>
        <p:nvSpPr>
          <p:cNvPr id="6" name="Slide Number Placeholder 5"/>
          <p:cNvSpPr>
            <a:spLocks noGrp="1"/>
          </p:cNvSpPr>
          <p:nvPr>
            <p:ph type="sldNum" sz="quarter" idx="12"/>
          </p:nvPr>
        </p:nvSpPr>
        <p:spPr/>
        <p:txBody>
          <a:bodyPr/>
          <a:lstStyle/>
          <a:p>
            <a:pPr>
              <a:defRPr/>
            </a:pPr>
            <a:fld id="{E97C10F6-7C4F-416A-BA55-C61FC9549B0F}" type="slidenum">
              <a:rPr lang="en-US" smtClean="0"/>
              <a:pPr>
                <a:defRPr/>
              </a:pPr>
              <a:t>7</a:t>
            </a:fld>
            <a:endParaRPr lang="en-US" dirty="0"/>
          </a:p>
        </p:txBody>
      </p:sp>
    </p:spTree>
    <p:extLst>
      <p:ext uri="{BB962C8B-B14F-4D97-AF65-F5344CB8AC3E}">
        <p14:creationId xmlns:p14="http://schemas.microsoft.com/office/powerpoint/2010/main" val="1254143540"/>
      </p:ext>
    </p:extLst>
  </p:cSld>
  <p:clrMapOvr>
    <a:masterClrMapping/>
  </p:clrMapOvr>
  <p:transition>
    <p:split orient="vert"/>
    <p:sndAc>
      <p:stSnd>
        <p:snd r:embed="rId2" name="CAMERA.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Prison Rates</a:t>
            </a:r>
            <a:endParaRPr lang="en-US" dirty="0"/>
          </a:p>
        </p:txBody>
      </p:sp>
      <p:sp>
        <p:nvSpPr>
          <p:cNvPr id="3" name="Content Placeholder 2"/>
          <p:cNvSpPr>
            <a:spLocks noGrp="1"/>
          </p:cNvSpPr>
          <p:nvPr>
            <p:ph idx="1"/>
          </p:nvPr>
        </p:nvSpPr>
        <p:spPr/>
        <p:txBody>
          <a:bodyPr/>
          <a:lstStyle/>
          <a:p>
            <a:r>
              <a:rPr lang="en-US" dirty="0" smtClean="0"/>
              <a:t>The UK has one of the highest rates of incarceration in Europe: over 88,000 inmates currently.</a:t>
            </a:r>
          </a:p>
          <a:p>
            <a:r>
              <a:rPr lang="en-US" dirty="0" smtClean="0"/>
              <a:t>This is a bit over 150 prisoners per 100,000 persons in the population.</a:t>
            </a:r>
          </a:p>
          <a:p>
            <a:r>
              <a:rPr lang="en-US" dirty="0" smtClean="0"/>
              <a:t>By comparison, the United States has about 750 per 100,000.</a:t>
            </a:r>
          </a:p>
          <a:p>
            <a:r>
              <a:rPr lang="en-US" dirty="0" smtClean="0"/>
              <a:t>The current U.S. prison population has dropped to 7.1M, according to </a:t>
            </a:r>
            <a:r>
              <a:rPr lang="en-US" dirty="0" smtClean="0">
                <a:hlinkClick r:id="rId4"/>
              </a:rPr>
              <a:t>DOJ stats</a:t>
            </a:r>
            <a:r>
              <a:rPr lang="en-US" dirty="0" smtClean="0"/>
              <a:t>.</a:t>
            </a:r>
          </a:p>
          <a:p>
            <a:endParaRPr lang="en-US" dirty="0"/>
          </a:p>
        </p:txBody>
      </p:sp>
      <p:sp>
        <p:nvSpPr>
          <p:cNvPr id="4" name="Date Placeholder 3"/>
          <p:cNvSpPr>
            <a:spLocks noGrp="1"/>
          </p:cNvSpPr>
          <p:nvPr>
            <p:ph type="dt" sz="half" idx="10"/>
          </p:nvPr>
        </p:nvSpPr>
        <p:spPr/>
        <p:txBody>
          <a:bodyPr/>
          <a:lstStyle/>
          <a:p>
            <a:pPr>
              <a:defRPr/>
            </a:pPr>
            <a:fld id="{6375CEED-113F-0847-B821-7A518725587E}" type="datetime1">
              <a:rPr lang="en-US" smtClean="0"/>
              <a:pPr>
                <a:defRPr/>
              </a:pPr>
              <a:t>8/20/16</a:t>
            </a:fld>
            <a:endParaRPr lang="en-US" dirty="0"/>
          </a:p>
        </p:txBody>
      </p:sp>
      <p:sp>
        <p:nvSpPr>
          <p:cNvPr id="5" name="Footer Placeholder 4"/>
          <p:cNvSpPr>
            <a:spLocks noGrp="1"/>
          </p:cNvSpPr>
          <p:nvPr>
            <p:ph type="ftr" sz="quarter" idx="11"/>
          </p:nvPr>
        </p:nvSpPr>
        <p:spPr/>
        <p:txBody>
          <a:bodyPr/>
          <a:lstStyle/>
          <a:p>
            <a:pPr>
              <a:defRPr/>
            </a:pPr>
            <a:r>
              <a:rPr lang="en-US" smtClean="0"/>
              <a:t>© Lawrence M. Hinman, Ph.D.</a:t>
            </a:r>
            <a:endParaRPr lang="en-US" dirty="0"/>
          </a:p>
        </p:txBody>
      </p:sp>
      <p:sp>
        <p:nvSpPr>
          <p:cNvPr id="6" name="Slide Number Placeholder 5"/>
          <p:cNvSpPr>
            <a:spLocks noGrp="1"/>
          </p:cNvSpPr>
          <p:nvPr>
            <p:ph type="sldNum" sz="quarter" idx="12"/>
          </p:nvPr>
        </p:nvSpPr>
        <p:spPr/>
        <p:txBody>
          <a:bodyPr/>
          <a:lstStyle/>
          <a:p>
            <a:pPr>
              <a:defRPr/>
            </a:pPr>
            <a:fld id="{E97C10F6-7C4F-416A-BA55-C61FC9549B0F}" type="slidenum">
              <a:rPr lang="en-US" smtClean="0"/>
              <a:pPr>
                <a:defRPr/>
              </a:pPr>
              <a:t>8</a:t>
            </a:fld>
            <a:endParaRPr lang="en-US" dirty="0"/>
          </a:p>
        </p:txBody>
      </p:sp>
    </p:spTree>
    <p:extLst>
      <p:ext uri="{BB962C8B-B14F-4D97-AF65-F5344CB8AC3E}">
        <p14:creationId xmlns:p14="http://schemas.microsoft.com/office/powerpoint/2010/main" val="3315836145"/>
      </p:ext>
    </p:extLst>
  </p:cSld>
  <p:clrMapOvr>
    <a:masterClrMapping/>
  </p:clrMapOvr>
  <p:transition>
    <p:split orient="vert"/>
    <p:sndAc>
      <p:stSnd>
        <p:snd r:embed="rId3" name="CAMERA.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Prison Populations by Country</a:t>
            </a:r>
            <a:endParaRPr lang="en-US" dirty="0"/>
          </a:p>
        </p:txBody>
      </p:sp>
      <p:sp>
        <p:nvSpPr>
          <p:cNvPr id="4" name="Date Placeholder 3"/>
          <p:cNvSpPr>
            <a:spLocks noGrp="1"/>
          </p:cNvSpPr>
          <p:nvPr>
            <p:ph type="dt" sz="half" idx="10"/>
          </p:nvPr>
        </p:nvSpPr>
        <p:spPr/>
        <p:txBody>
          <a:bodyPr/>
          <a:lstStyle/>
          <a:p>
            <a:pPr>
              <a:defRPr/>
            </a:pPr>
            <a:fld id="{6375CEED-113F-0847-B821-7A518725587E}" type="datetime1">
              <a:rPr lang="en-US" smtClean="0"/>
              <a:pPr>
                <a:defRPr/>
              </a:pPr>
              <a:t>8/20/16</a:t>
            </a:fld>
            <a:endParaRPr lang="en-US" dirty="0"/>
          </a:p>
        </p:txBody>
      </p:sp>
      <p:sp>
        <p:nvSpPr>
          <p:cNvPr id="5" name="Footer Placeholder 4"/>
          <p:cNvSpPr>
            <a:spLocks noGrp="1"/>
          </p:cNvSpPr>
          <p:nvPr>
            <p:ph type="ftr" sz="quarter" idx="11"/>
          </p:nvPr>
        </p:nvSpPr>
        <p:spPr/>
        <p:txBody>
          <a:bodyPr/>
          <a:lstStyle/>
          <a:p>
            <a:pPr>
              <a:defRPr/>
            </a:pPr>
            <a:r>
              <a:rPr lang="en-US" smtClean="0"/>
              <a:t>© Lawrence M. Hinman, Ph.D.</a:t>
            </a:r>
            <a:endParaRPr lang="en-US" dirty="0"/>
          </a:p>
        </p:txBody>
      </p:sp>
      <p:sp>
        <p:nvSpPr>
          <p:cNvPr id="6" name="Slide Number Placeholder 5"/>
          <p:cNvSpPr>
            <a:spLocks noGrp="1"/>
          </p:cNvSpPr>
          <p:nvPr>
            <p:ph type="sldNum" sz="quarter" idx="12"/>
          </p:nvPr>
        </p:nvSpPr>
        <p:spPr/>
        <p:txBody>
          <a:bodyPr/>
          <a:lstStyle/>
          <a:p>
            <a:pPr>
              <a:defRPr/>
            </a:pPr>
            <a:fld id="{E97C10F6-7C4F-416A-BA55-C61FC9549B0F}" type="slidenum">
              <a:rPr lang="en-US" smtClean="0"/>
              <a:pPr>
                <a:defRPr/>
              </a:pPr>
              <a:t>9</a:t>
            </a:fld>
            <a:endParaRPr lang="en-US" dirty="0"/>
          </a:p>
        </p:txBody>
      </p:sp>
      <p:pic>
        <p:nvPicPr>
          <p:cNvPr id="11" name="Content Placeholder 10" descr="Prison population by countries.jpg"/>
          <p:cNvPicPr>
            <a:picLocks noGrp="1" noChangeAspect="1"/>
          </p:cNvPicPr>
          <p:nvPr>
            <p:ph idx="1"/>
          </p:nvPr>
        </p:nvPicPr>
        <p:blipFill rotWithShape="1">
          <a:blip r:embed="rId4">
            <a:extLst>
              <a:ext uri="{28A0092B-C50C-407E-A947-70E740481C1C}">
                <a14:useLocalDpi xmlns:a14="http://schemas.microsoft.com/office/drawing/2010/main" val="0"/>
              </a:ext>
            </a:extLst>
          </a:blip>
          <a:srcRect l="-4301" t="1" r="-4301" b="-4762"/>
          <a:stretch/>
        </p:blipFill>
        <p:spPr>
          <a:xfrm>
            <a:off x="74816" y="1447800"/>
            <a:ext cx="9069184" cy="4938665"/>
          </a:xfrm>
        </p:spPr>
      </p:pic>
    </p:spTree>
    <p:extLst>
      <p:ext uri="{BB962C8B-B14F-4D97-AF65-F5344CB8AC3E}">
        <p14:creationId xmlns:p14="http://schemas.microsoft.com/office/powerpoint/2010/main" val="652975871"/>
      </p:ext>
    </p:extLst>
  </p:cSld>
  <p:clrMapOvr>
    <a:masterClrMapping/>
  </p:clrMapOvr>
  <p:transition>
    <p:split orient="vert"/>
    <p:sndAc>
      <p:stSnd>
        <p:snd r:embed="rId3" name="CAMERA.WAV"/>
      </p:stSnd>
    </p:sndAc>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Playing God?&amp;#x0D;&amp;#x0A;The Ethics of Genetic Manipulation&amp;quot;&quot;/&gt;&lt;property id=&quot;20307&quot; value=&quot;256&quot;/&gt;&lt;/object&gt;&lt;object type=&quot;3&quot; unique_id=&quot;10004&quot;&gt;&lt;property id=&quot;20148&quot; value=&quot;5&quot;/&gt;&lt;property id=&quot;20300&quot; value=&quot;Slide 2 - &amp;quot;Introduction&amp;quot;&quot;/&gt;&lt;property id=&quot;20307&quot; value=&quot;257&quot;/&gt;&lt;/object&gt;&lt;object type=&quot;3&quot; unique_id=&quot;10008&quot;&gt;&lt;property id=&quot;20148&quot; value=&quot;5&quot;/&gt;&lt;property id=&quot;20300&quot; value=&quot;Slide 3 - &amp;quot;The Human Genome Project&amp;quot;&quot;/&gt;&lt;property id=&quot;20307&quot; value=&quot;261&quot;/&gt;&lt;/object&gt;&lt;object type=&quot;3&quot; unique_id=&quot;10019&quot;&gt;&lt;property id=&quot;20148&quot; value=&quot;5&quot;/&gt;&lt;property id=&quot;20300&quot; value=&quot;Slide 5 - &amp;quot;Arguments in support of genetic manipulation&amp;quot;&quot;/&gt;&lt;property id=&quot;20307&quot; value=&quot;282&quot;/&gt;&lt;/object&gt;&lt;object type=&quot;3&quot; unique_id=&quot;10020&quot;&gt;&lt;property id=&quot;20148&quot; value=&quot;5&quot;/&gt;&lt;property id=&quot;20300&quot; value=&quot;Slide 6 - &amp;quot;Arguments Against Genetic Manipulation&amp;quot;&quot;/&gt;&lt;property id=&quot;20307&quot; value=&quot;283&quot;/&gt;&lt;/object&gt;&lt;object type=&quot;3&quot; unique_id=&quot;10021&quot;&gt;&lt;property id=&quot;20148&quot; value=&quot;5&quot;/&gt;&lt;property id=&quot;20300&quot; value=&quot;Slide 7 - &amp;quot;Risks&amp;quot;&quot;/&gt;&lt;property id=&quot;20307&quot; value=&quot;270&quot;/&gt;&lt;/object&gt;&lt;object type=&quot;3&quot; unique_id=&quot;10022&quot;&gt;&lt;property id=&quot;20148&quot; value=&quot;5&quot;/&gt;&lt;property id=&quot;20300&quot; value=&quot;Slide 8 - &amp;quot;What’s Natural?&amp;quot;&quot;/&gt;&lt;property id=&quot;20307&quot; value=&quot;271&quot;/&gt;&lt;/object&gt;&lt;object type=&quot;3&quot; unique_id=&quot;10023&quot;&gt;&lt;property id=&quot;20148&quot; value=&quot;5&quot;/&gt;&lt;property id=&quot;20300&quot; value=&quot;Slide 9 - &amp;quot;Playing God?&amp;quot;&quot;/&gt;&lt;property id=&quot;20307&quot; value=&quot;272&quot;/&gt;&lt;/object&gt;&lt;object type=&quot;3&quot; unique_id=&quot;10024&quot;&gt;&lt;property id=&quot;20148&quot; value=&quot;5&quot;/&gt;&lt;property id=&quot;20300&quot; value=&quot;Slide 10 - &amp;quot;What Kind of Restrictions?&amp;quot;&quot;/&gt;&lt;property id=&quot;20307&quot; value=&quot;273&quot;/&gt;&lt;/object&gt;&lt;object type=&quot;3&quot; unique_id=&quot;10025&quot;&gt;&lt;property id=&quot;20148&quot; value=&quot;5&quot;/&gt;&lt;property id=&quot;20300&quot; value=&quot;Slide 11 - &amp;quot;Choosing Between Life Paths&amp;quot;&quot;/&gt;&lt;property id=&quot;20307&quot; value=&quot;264&quot;/&gt;&lt;/object&gt;&lt;object type=&quot;3&quot; unique_id=&quot;10026&quot;&gt;&lt;property id=&quot;20148&quot; value=&quot;5&quot;/&gt;&lt;property id=&quot;20300&quot; value=&quot;Slide 12 - &amp;quot;Scenario #1&amp;quot;&quot;/&gt;&lt;property id=&quot;20307&quot; value=&quot;265&quot;/&gt;&lt;/object&gt;&lt;object type=&quot;3&quot; unique_id=&quot;10027&quot;&gt;&lt;property id=&quot;20148&quot; value=&quot;5&quot;/&gt;&lt;property id=&quot;20300&quot; value=&quot;Slide 13 - &amp;quot;Scenario #2&amp;quot;&quot;/&gt;&lt;property id=&quot;20307&quot; value=&quot;266&quot;/&gt;&lt;/object&gt;&lt;object type=&quot;3&quot; unique_id=&quot;10028&quot;&gt;&lt;property id=&quot;20148&quot; value=&quot;5&quot;/&gt;&lt;property id=&quot;20300&quot; value=&quot;Slide 14 - &amp;quot;Scenario #3&amp;quot;&quot;/&gt;&lt;property id=&quot;20307&quot; value=&quot;267&quot;/&gt;&lt;/object&gt;&lt;object type=&quot;3&quot; unique_id=&quot;10029&quot;&gt;&lt;property id=&quot;20148&quot; value=&quot;5&quot;/&gt;&lt;property id=&quot;20300&quot; value=&quot;Slide 15 - &amp;quot;Scenario #4&amp;quot;&quot;/&gt;&lt;property id=&quot;20307&quot; value=&quot;269&quot;/&gt;&lt;/object&gt;&lt;object type=&quot;3&quot; unique_id=&quot;10030&quot;&gt;&lt;property id=&quot;20148&quot; value=&quot;5&quot;/&gt;&lt;property id=&quot;20300&quot; value=&quot;Slide 16 - &amp;quot;Scenario #5&amp;quot;&quot;/&gt;&lt;property id=&quot;20307&quot; value=&quot;268&quot;/&gt;&lt;/object&gt;&lt;object type=&quot;3&quot; unique_id=&quot;10031&quot;&gt;&lt;property id=&quot;20148&quot; value=&quot;5&quot;/&gt;&lt;property id=&quot;20300&quot; value=&quot;Slide 17 - &amp;quot;Scenario #6&amp;quot;&quot;/&gt;&lt;property id=&quot;20307&quot; value=&quot;284&quot;/&gt;&lt;/object&gt;&lt;object type=&quot;3&quot; unique_id=&quot;10336&quot;&gt;&lt;property id=&quot;20148&quot; value=&quot;5&quot;/&gt;&lt;property id=&quot;20300&quot; value=&quot;Slide 4 - &amp;quot;Points of Intervention&amp;quot;&quot;/&gt;&lt;property id=&quot;20307&quot; value=&quot;285&quot;/&gt;&lt;/object&gt;&lt;/object&gt;&lt;object type=&quot;8&quot; unique_id=&quot;10062&quot;&gt;&lt;/object&gt;&lt;/object&gt;&lt;/database&gt;"/>
  <p:tag name="SECTOMILLISECCONVERTED" val="1"/>
</p:tagLst>
</file>

<file path=ppt/theme/theme1.xml><?xml version="1.0" encoding="utf-8"?>
<a:theme xmlns:a="http://schemas.openxmlformats.org/drawingml/2006/main" name="EthicsCenter">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Palatino"/>
        <a:ea typeface="ＭＳ Ｐゴシック"/>
        <a:cs typeface=""/>
      </a:majorFont>
      <a:minorFont>
        <a:latin typeface="Palatino Linotyp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Presentation">
  <a:themeElements>
    <a:clrScheme name="USD modified">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DAEDEF"/>
      </a:hlink>
      <a:folHlink>
        <a:srgbClr val="DAEDEF"/>
      </a:folHlink>
    </a:clrScheme>
    <a:fontScheme name="2_Blank Presentation">
      <a:majorFont>
        <a:latin typeface="Palatino"/>
        <a:ea typeface="ＭＳ Ｐゴシック"/>
        <a:cs typeface=""/>
      </a:majorFont>
      <a:minorFont>
        <a:latin typeface="Palatin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thicsMatters1">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75000"/>
          </a:schemeClr>
        </a:solidFill>
        <a:ln w="9525">
          <a:noFill/>
          <a:miter lim="800000"/>
          <a:headEnd/>
          <a:tailEnd/>
        </a:ln>
        <a:effectLst/>
      </a:spPr>
      <a:bodyPr wrap="none" anchor="ctr"/>
      <a:lstStyle>
        <a:defPPr eaLnBrk="0" hangingPunct="0">
          <a:defRPr>
            <a:latin typeface="Arial" charset="0"/>
            <a:ea typeface="ＭＳ Ｐゴシック" pitchFamily="1" charset="-128"/>
            <a:cs typeface="+mn-c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EthicsMatters1">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75000"/>
          </a:schemeClr>
        </a:solidFill>
        <a:ln w="9525">
          <a:noFill/>
          <a:miter lim="800000"/>
          <a:headEnd/>
          <a:tailEnd/>
        </a:ln>
        <a:effectLst/>
      </a:spPr>
      <a:bodyPr wrap="none" anchor="ctr"/>
      <a:lstStyle>
        <a:defPPr eaLnBrk="0" hangingPunct="0">
          <a:defRPr>
            <a:latin typeface="Arial" charset="0"/>
            <a:ea typeface="ＭＳ Ｐゴシック" pitchFamily="1" charset="-128"/>
            <a:cs typeface="+mn-c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EthicsMatters1">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75000"/>
          </a:schemeClr>
        </a:solidFill>
        <a:ln w="9525">
          <a:noFill/>
          <a:miter lim="800000"/>
          <a:headEnd/>
          <a:tailEnd/>
        </a:ln>
        <a:effectLst/>
      </a:spPr>
      <a:bodyPr wrap="none" anchor="ctr"/>
      <a:lstStyle>
        <a:defPPr eaLnBrk="0" hangingPunct="0">
          <a:defRPr>
            <a:latin typeface="Arial" charset="0"/>
            <a:ea typeface="ＭＳ Ｐゴシック" pitchFamily="1" charset="-128"/>
            <a:cs typeface="+mn-c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EthicsMatters1">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75000"/>
          </a:schemeClr>
        </a:solidFill>
        <a:ln w="9525">
          <a:noFill/>
          <a:miter lim="800000"/>
          <a:headEnd/>
          <a:tailEnd/>
        </a:ln>
        <a:effectLst/>
      </a:spPr>
      <a:bodyPr wrap="none" anchor="ctr"/>
      <a:lstStyle>
        <a:defPPr eaLnBrk="0" hangingPunct="0">
          <a:defRPr>
            <a:latin typeface="Arial" charset="0"/>
            <a:ea typeface="ＭＳ Ｐゴシック" pitchFamily="1" charset="-128"/>
            <a:cs typeface="+mn-c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2138</TotalTime>
  <Words>1371</Words>
  <Application>Microsoft Macintosh PowerPoint</Application>
  <PresentationFormat>On-screen Show (4:3)</PresentationFormat>
  <Paragraphs>160</Paragraphs>
  <Slides>18</Slides>
  <Notes>10</Notes>
  <HiddenSlides>0</HiddenSlides>
  <MMClips>0</MMClips>
  <ScaleCrop>false</ScaleCrop>
  <HeadingPairs>
    <vt:vector size="8" baseType="variant">
      <vt:variant>
        <vt:lpstr>Fonts Used</vt:lpstr>
      </vt:variant>
      <vt:variant>
        <vt:i4>9</vt:i4>
      </vt:variant>
      <vt:variant>
        <vt:lpstr>Theme</vt:lpstr>
      </vt:variant>
      <vt:variant>
        <vt:i4>6</vt:i4>
      </vt:variant>
      <vt:variant>
        <vt:lpstr>Embedded OLE Servers</vt:lpstr>
      </vt:variant>
      <vt:variant>
        <vt:i4>2</vt:i4>
      </vt:variant>
      <vt:variant>
        <vt:lpstr>Slide Titles</vt:lpstr>
      </vt:variant>
      <vt:variant>
        <vt:i4>18</vt:i4>
      </vt:variant>
    </vt:vector>
  </HeadingPairs>
  <TitlesOfParts>
    <vt:vector size="35" baseType="lpstr">
      <vt:lpstr>Garamond</vt:lpstr>
      <vt:lpstr>Monotype Sorts</vt:lpstr>
      <vt:lpstr>ＭＳ Ｐゴシック</vt:lpstr>
      <vt:lpstr>Palatino</vt:lpstr>
      <vt:lpstr>Times</vt:lpstr>
      <vt:lpstr>Times New Roman</vt:lpstr>
      <vt:lpstr>TimesNewRomanPSMT</vt:lpstr>
      <vt:lpstr>Wingdings</vt:lpstr>
      <vt:lpstr>Arial</vt:lpstr>
      <vt:lpstr>EthicsCenter</vt:lpstr>
      <vt:lpstr>2_Blank Presentation</vt:lpstr>
      <vt:lpstr>EthicsMatters1</vt:lpstr>
      <vt:lpstr>1_EthicsMatters1</vt:lpstr>
      <vt:lpstr>2_EthicsMatters1</vt:lpstr>
      <vt:lpstr>3_EthicsMatters1</vt:lpstr>
      <vt:lpstr>Package</vt:lpstr>
      <vt:lpstr>Acrobat Document</vt:lpstr>
      <vt:lpstr>Crime &amp; Punishment: England and US</vt:lpstr>
      <vt:lpstr>Introduction</vt:lpstr>
      <vt:lpstr>Bentham’s Panopticon</vt:lpstr>
      <vt:lpstr>The Panopticon</vt:lpstr>
      <vt:lpstr>Michel Forcault</vt:lpstr>
      <vt:lpstr>Foucault on Panopticon</vt:lpstr>
      <vt:lpstr>Foucault, 2</vt:lpstr>
      <vt:lpstr>Prison Rates</vt:lpstr>
      <vt:lpstr>Prison Populations by Country</vt:lpstr>
      <vt:lpstr>Life Sentences</vt:lpstr>
      <vt:lpstr>Solitary Confinement</vt:lpstr>
      <vt:lpstr>The United States: A Disturbing Picture</vt:lpstr>
      <vt:lpstr>A Disturbing Picture, 2</vt:lpstr>
      <vt:lpstr>Increasing Incarceration Rate</vt:lpstr>
      <vt:lpstr>Capital Punishment: The UK</vt:lpstr>
      <vt:lpstr>The European Union</vt:lpstr>
      <vt:lpstr>U.S. Use of Death Penalty</vt:lpstr>
      <vt:lpstr>Resources</vt:lpstr>
    </vt:vector>
  </TitlesOfParts>
  <Manager/>
  <Company>University of San Diego</Company>
  <LinksUpToDate>false</LinksUpToDate>
  <SharedDoc>false</SharedDoc>
  <HyperlinkBase/>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Crime &amp; Punishment: England and the US</dc:title>
  <dc:subject>crime, punishment, Panopticon, Foucault</dc:subject>
  <dc:creator>Lawrence M. Hinman</dc:creator>
  <cp:keywords>crime, punishment, Panopticon, Foucault</cp:keywords>
  <dc:description/>
  <cp:lastModifiedBy>Lawrence M. Hinman, Ph.D.</cp:lastModifiedBy>
  <cp:revision>67</cp:revision>
  <cp:lastPrinted>2016-08-20T17:14:03Z</cp:lastPrinted>
  <dcterms:created xsi:type="dcterms:W3CDTF">2010-10-01T18:32:47Z</dcterms:created>
  <dcterms:modified xsi:type="dcterms:W3CDTF">2016-08-20T21:38:45Z</dcterms:modified>
  <cp:category/>
</cp:coreProperties>
</file>